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6249650" cy="9144000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903">
          <p15:clr>
            <a:srgbClr val="A4A3A4"/>
          </p15:clr>
        </p15:guide>
        <p15:guide id="2" pos="511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g1d4KWqpoF3CcEU63OtMx1ONMM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011427-0EEE-4544-99BF-EC31A2C9810C}" v="3" dt="2019-07-19T13:34:43.1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903"/>
        <p:guide pos="5118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e Paz Fagundes Cordeiro" userId="S::karine.cordeiro@crk.com.br::4d816b94-2531-4a02-86c8-c64380cf339b" providerId="AD" clId="Web-{66C99A9A-F7CE-451D-B60F-EC3B0311E7BA}"/>
    <pc:docChg chg="modSld">
      <pc:chgData name="Karine Paz Fagundes Cordeiro" userId="S::karine.cordeiro@crk.com.br::4d816b94-2531-4a02-86c8-c64380cf339b" providerId="AD" clId="Web-{66C99A9A-F7CE-451D-B60F-EC3B0311E7BA}" dt="2019-07-19T01:17:38.937" v="17"/>
      <pc:docMkLst>
        <pc:docMk/>
      </pc:docMkLst>
      <pc:sldChg chg="addSp delSp modSp">
        <pc:chgData name="Karine Paz Fagundes Cordeiro" userId="S::karine.cordeiro@crk.com.br::4d816b94-2531-4a02-86c8-c64380cf339b" providerId="AD" clId="Web-{66C99A9A-F7CE-451D-B60F-EC3B0311E7BA}" dt="2019-07-19T01:17:38.937" v="17"/>
        <pc:sldMkLst>
          <pc:docMk/>
          <pc:sldMk cId="0" sldId="258"/>
        </pc:sldMkLst>
        <pc:picChg chg="add del mod">
          <ac:chgData name="Karine Paz Fagundes Cordeiro" userId="S::karine.cordeiro@crk.com.br::4d816b94-2531-4a02-86c8-c64380cf339b" providerId="AD" clId="Web-{66C99A9A-F7CE-451D-B60F-EC3B0311E7BA}" dt="2019-07-19T01:17:37.671" v="16"/>
          <ac:picMkLst>
            <pc:docMk/>
            <pc:sldMk cId="0" sldId="258"/>
            <ac:picMk id="2" creationId="{7C822D11-1877-4EF4-8476-2E76580158AE}"/>
          </ac:picMkLst>
        </pc:picChg>
        <pc:picChg chg="add del mod">
          <ac:chgData name="Karine Paz Fagundes Cordeiro" userId="S::karine.cordeiro@crk.com.br::4d816b94-2531-4a02-86c8-c64380cf339b" providerId="AD" clId="Web-{66C99A9A-F7CE-451D-B60F-EC3B0311E7BA}" dt="2019-07-19T01:17:32.921" v="14"/>
          <ac:picMkLst>
            <pc:docMk/>
            <pc:sldMk cId="0" sldId="258"/>
            <ac:picMk id="4" creationId="{E8507775-7EE7-442C-AEA5-D09F729E79FE}"/>
          </ac:picMkLst>
        </pc:picChg>
        <pc:picChg chg="add del mod">
          <ac:chgData name="Karine Paz Fagundes Cordeiro" userId="S::karine.cordeiro@crk.com.br::4d816b94-2531-4a02-86c8-c64380cf339b" providerId="AD" clId="Web-{66C99A9A-F7CE-451D-B60F-EC3B0311E7BA}" dt="2019-07-19T01:17:29.671" v="12"/>
          <ac:picMkLst>
            <pc:docMk/>
            <pc:sldMk cId="0" sldId="258"/>
            <ac:picMk id="6" creationId="{035D4524-D424-450E-8F38-ACDDA0C27F00}"/>
          </ac:picMkLst>
        </pc:picChg>
        <pc:picChg chg="add del mod">
          <ac:chgData name="Karine Paz Fagundes Cordeiro" userId="S::karine.cordeiro@crk.com.br::4d816b94-2531-4a02-86c8-c64380cf339b" providerId="AD" clId="Web-{66C99A9A-F7CE-451D-B60F-EC3B0311E7BA}" dt="2019-07-19T01:17:26.858" v="10"/>
          <ac:picMkLst>
            <pc:docMk/>
            <pc:sldMk cId="0" sldId="258"/>
            <ac:picMk id="8" creationId="{556AA8CB-AD9A-4397-B488-2685C6FE3D26}"/>
          </ac:picMkLst>
        </pc:picChg>
        <pc:picChg chg="add del">
          <ac:chgData name="Karine Paz Fagundes Cordeiro" userId="S::karine.cordeiro@crk.com.br::4d816b94-2531-4a02-86c8-c64380cf339b" providerId="AD" clId="Web-{66C99A9A-F7CE-451D-B60F-EC3B0311E7BA}" dt="2019-07-19T01:17:38.937" v="17"/>
          <ac:picMkLst>
            <pc:docMk/>
            <pc:sldMk cId="0" sldId="258"/>
            <ac:picMk id="456" creationId="{00000000-0000-0000-0000-000000000000}"/>
          </ac:picMkLst>
        </pc:picChg>
      </pc:sldChg>
    </pc:docChg>
  </pc:docChgLst>
  <pc:docChgLst>
    <pc:chgData name="Karine Paz Fagundes Cordeiro" userId="S::karine.cordeiro@crk.com.br::4d816b94-2531-4a02-86c8-c64380cf339b" providerId="AD" clId="Web-{67011427-0EEE-4544-99BF-EC31A2C9810C}"/>
    <pc:docChg chg="modSld modMainMaster">
      <pc:chgData name="Karine Paz Fagundes Cordeiro" userId="S::karine.cordeiro@crk.com.br::4d816b94-2531-4a02-86c8-c64380cf339b" providerId="AD" clId="Web-{67011427-0EEE-4544-99BF-EC31A2C9810C}" dt="2019-07-19T17:05:43.804" v="155"/>
      <pc:docMkLst>
        <pc:docMk/>
      </pc:docMkLst>
      <pc:sldChg chg="addSp delSp modSp modTransition">
        <pc:chgData name="Karine Paz Fagundes Cordeiro" userId="S::karine.cordeiro@crk.com.br::4d816b94-2531-4a02-86c8-c64380cf339b" providerId="AD" clId="Web-{67011427-0EEE-4544-99BF-EC31A2C9810C}" dt="2019-07-19T17:05:43.804" v="155"/>
        <pc:sldMkLst>
          <pc:docMk/>
          <pc:sldMk cId="0" sldId="256"/>
        </pc:sldMkLst>
        <pc:spChg chg="add del">
          <ac:chgData name="Karine Paz Fagundes Cordeiro" userId="S::karine.cordeiro@crk.com.br::4d816b94-2531-4a02-86c8-c64380cf339b" providerId="AD" clId="Web-{67011427-0EEE-4544-99BF-EC31A2C9810C}" dt="2019-07-19T13:42:47.212" v="43"/>
          <ac:spMkLst>
            <pc:docMk/>
            <pc:sldMk cId="0" sldId="256"/>
            <ac:spMk id="4" creationId="{B8922B2A-A4C9-4A76-A613-024E5C076157}"/>
          </ac:spMkLst>
        </pc:spChg>
        <pc:spChg chg="add mod">
          <ac:chgData name="Karine Paz Fagundes Cordeiro" userId="S::karine.cordeiro@crk.com.br::4d816b94-2531-4a02-86c8-c64380cf339b" providerId="AD" clId="Web-{67011427-0EEE-4544-99BF-EC31A2C9810C}" dt="2019-07-19T13:45:07.510" v="70" actId="20577"/>
          <ac:spMkLst>
            <pc:docMk/>
            <pc:sldMk cId="0" sldId="256"/>
            <ac:spMk id="5" creationId="{0D3F3641-807A-4233-89B2-F355228B8AD9}"/>
          </ac:spMkLst>
        </pc:spChg>
        <pc:spChg chg="add del">
          <ac:chgData name="Karine Paz Fagundes Cordeiro" userId="S::karine.cordeiro@crk.com.br::4d816b94-2531-4a02-86c8-c64380cf339b" providerId="AD" clId="Web-{67011427-0EEE-4544-99BF-EC31A2C9810C}" dt="2019-07-19T13:42:40.540" v="41"/>
          <ac:spMkLst>
            <pc:docMk/>
            <pc:sldMk cId="0" sldId="256"/>
            <ac:spMk id="6" creationId="{3CD76377-09CF-45AE-8F80-51B36E433E93}"/>
          </ac:spMkLst>
        </pc:spChg>
        <pc:spChg chg="mod">
          <ac:chgData name="Karine Paz Fagundes Cordeiro" userId="S::karine.cordeiro@crk.com.br::4d816b94-2531-4a02-86c8-c64380cf339b" providerId="AD" clId="Web-{67011427-0EEE-4544-99BF-EC31A2C9810C}" dt="2019-07-19T16:14:17.797" v="151"/>
          <ac:spMkLst>
            <pc:docMk/>
            <pc:sldMk cId="0" sldId="256"/>
            <ac:spMk id="444" creationId="{00000000-0000-0000-0000-000000000000}"/>
          </ac:spMkLst>
        </pc:spChg>
        <pc:picChg chg="add mod">
          <ac:chgData name="Karine Paz Fagundes Cordeiro" userId="S::karine.cordeiro@crk.com.br::4d816b94-2531-4a02-86c8-c64380cf339b" providerId="AD" clId="Web-{67011427-0EEE-4544-99BF-EC31A2C9810C}" dt="2019-07-19T13:44:07.541" v="63" actId="1076"/>
          <ac:picMkLst>
            <pc:docMk/>
            <pc:sldMk cId="0" sldId="256"/>
            <ac:picMk id="2" creationId="{050A2569-364D-45E0-8746-5BE23460CE5D}"/>
          </ac:picMkLst>
        </pc:picChg>
      </pc:sldChg>
      <pc:sldChg chg="modSp modTransition">
        <pc:chgData name="Karine Paz Fagundes Cordeiro" userId="S::karine.cordeiro@crk.com.br::4d816b94-2531-4a02-86c8-c64380cf339b" providerId="AD" clId="Web-{67011427-0EEE-4544-99BF-EC31A2C9810C}" dt="2019-07-19T17:05:43.804" v="155"/>
        <pc:sldMkLst>
          <pc:docMk/>
          <pc:sldMk cId="0" sldId="257"/>
        </pc:sldMkLst>
        <pc:spChg chg="mod">
          <ac:chgData name="Karine Paz Fagundes Cordeiro" userId="S::karine.cordeiro@crk.com.br::4d816b94-2531-4a02-86c8-c64380cf339b" providerId="AD" clId="Web-{67011427-0EEE-4544-99BF-EC31A2C9810C}" dt="2019-07-19T17:02:09.079" v="153" actId="20577"/>
          <ac:spMkLst>
            <pc:docMk/>
            <pc:sldMk cId="0" sldId="257"/>
            <ac:spMk id="450" creationId="{00000000-0000-0000-0000-000000000000}"/>
          </ac:spMkLst>
        </pc:spChg>
      </pc:sldChg>
      <pc:sldChg chg="addSp delSp modSp modTransition">
        <pc:chgData name="Karine Paz Fagundes Cordeiro" userId="S::karine.cordeiro@crk.com.br::4d816b94-2531-4a02-86c8-c64380cf339b" providerId="AD" clId="Web-{67011427-0EEE-4544-99BF-EC31A2C9810C}" dt="2019-07-19T17:05:43.804" v="155"/>
        <pc:sldMkLst>
          <pc:docMk/>
          <pc:sldMk cId="0" sldId="258"/>
        </pc:sldMkLst>
        <pc:picChg chg="add mod">
          <ac:chgData name="Karine Paz Fagundes Cordeiro" userId="S::karine.cordeiro@crk.com.br::4d816b94-2531-4a02-86c8-c64380cf339b" providerId="AD" clId="Web-{67011427-0EEE-4544-99BF-EC31A2C9810C}" dt="2019-07-19T13:28:40.285" v="3" actId="14100"/>
          <ac:picMkLst>
            <pc:docMk/>
            <pc:sldMk cId="0" sldId="258"/>
            <ac:picMk id="2" creationId="{42B84AF9-CC9A-4705-A244-DA98561A3422}"/>
          </ac:picMkLst>
        </pc:picChg>
        <pc:picChg chg="del">
          <ac:chgData name="Karine Paz Fagundes Cordeiro" userId="S::karine.cordeiro@crk.com.br::4d816b94-2531-4a02-86c8-c64380cf339b" providerId="AD" clId="Web-{67011427-0EEE-4544-99BF-EC31A2C9810C}" dt="2019-07-19T13:27:27.112" v="1"/>
          <ac:picMkLst>
            <pc:docMk/>
            <pc:sldMk cId="0" sldId="258"/>
            <ac:picMk id="456" creationId="{00000000-0000-0000-0000-000000000000}"/>
          </ac:picMkLst>
        </pc:picChg>
      </pc:sldChg>
      <pc:sldChg chg="modSp modTransition">
        <pc:chgData name="Karine Paz Fagundes Cordeiro" userId="S::karine.cordeiro@crk.com.br::4d816b94-2531-4a02-86c8-c64380cf339b" providerId="AD" clId="Web-{67011427-0EEE-4544-99BF-EC31A2C9810C}" dt="2019-07-19T17:05:43.804" v="155"/>
        <pc:sldMkLst>
          <pc:docMk/>
          <pc:sldMk cId="0" sldId="259"/>
        </pc:sldMkLst>
        <pc:spChg chg="mod">
          <ac:chgData name="Karine Paz Fagundes Cordeiro" userId="S::karine.cordeiro@crk.com.br::4d816b94-2531-4a02-86c8-c64380cf339b" providerId="AD" clId="Web-{67011427-0EEE-4544-99BF-EC31A2C9810C}" dt="2019-07-19T14:35:06.302" v="146"/>
          <ac:spMkLst>
            <pc:docMk/>
            <pc:sldMk cId="0" sldId="259"/>
            <ac:spMk id="461" creationId="{00000000-0000-0000-0000-000000000000}"/>
          </ac:spMkLst>
        </pc:spChg>
        <pc:spChg chg="mod">
          <ac:chgData name="Karine Paz Fagundes Cordeiro" userId="S::karine.cordeiro@crk.com.br::4d816b94-2531-4a02-86c8-c64380cf339b" providerId="AD" clId="Web-{67011427-0EEE-4544-99BF-EC31A2C9810C}" dt="2019-07-19T14:35:26.239" v="147"/>
          <ac:spMkLst>
            <pc:docMk/>
            <pc:sldMk cId="0" sldId="259"/>
            <ac:spMk id="462" creationId="{00000000-0000-0000-0000-000000000000}"/>
          </ac:spMkLst>
        </pc:spChg>
      </pc:sldChg>
      <pc:sldChg chg="modSp modTransition">
        <pc:chgData name="Karine Paz Fagundes Cordeiro" userId="S::karine.cordeiro@crk.com.br::4d816b94-2531-4a02-86c8-c64380cf339b" providerId="AD" clId="Web-{67011427-0EEE-4544-99BF-EC31A2C9810C}" dt="2019-07-19T17:05:43.804" v="155"/>
        <pc:sldMkLst>
          <pc:docMk/>
          <pc:sldMk cId="0" sldId="260"/>
        </pc:sldMkLst>
        <pc:spChg chg="mod">
          <ac:chgData name="Karine Paz Fagundes Cordeiro" userId="S::karine.cordeiro@crk.com.br::4d816b94-2531-4a02-86c8-c64380cf339b" providerId="AD" clId="Web-{67011427-0EEE-4544-99BF-EC31A2C9810C}" dt="2019-07-19T14:34:39.161" v="142"/>
          <ac:spMkLst>
            <pc:docMk/>
            <pc:sldMk cId="0" sldId="260"/>
            <ac:spMk id="467" creationId="{00000000-0000-0000-0000-000000000000}"/>
          </ac:spMkLst>
        </pc:spChg>
        <pc:spChg chg="mod">
          <ac:chgData name="Karine Paz Fagundes Cordeiro" userId="S::karine.cordeiro@crk.com.br::4d816b94-2531-4a02-86c8-c64380cf339b" providerId="AD" clId="Web-{67011427-0EEE-4544-99BF-EC31A2C9810C}" dt="2019-07-19T14:34:43.067" v="143"/>
          <ac:spMkLst>
            <pc:docMk/>
            <pc:sldMk cId="0" sldId="260"/>
            <ac:spMk id="468" creationId="{00000000-0000-0000-0000-000000000000}"/>
          </ac:spMkLst>
        </pc:spChg>
        <pc:spChg chg="mod">
          <ac:chgData name="Karine Paz Fagundes Cordeiro" userId="S::karine.cordeiro@crk.com.br::4d816b94-2531-4a02-86c8-c64380cf339b" providerId="AD" clId="Web-{67011427-0EEE-4544-99BF-EC31A2C9810C}" dt="2019-07-19T14:34:46.622" v="144"/>
          <ac:spMkLst>
            <pc:docMk/>
            <pc:sldMk cId="0" sldId="260"/>
            <ac:spMk id="469" creationId="{00000000-0000-0000-0000-000000000000}"/>
          </ac:spMkLst>
        </pc:spChg>
        <pc:spChg chg="mod">
          <ac:chgData name="Karine Paz Fagundes Cordeiro" userId="S::karine.cordeiro@crk.com.br::4d816b94-2531-4a02-86c8-c64380cf339b" providerId="AD" clId="Web-{67011427-0EEE-4544-99BF-EC31A2C9810C}" dt="2019-07-19T14:34:49.849" v="145"/>
          <ac:spMkLst>
            <pc:docMk/>
            <pc:sldMk cId="0" sldId="260"/>
            <ac:spMk id="470" creationId="{00000000-0000-0000-0000-000000000000}"/>
          </ac:spMkLst>
        </pc:spChg>
      </pc:sldChg>
      <pc:sldChg chg="modSp modTransition">
        <pc:chgData name="Karine Paz Fagundes Cordeiro" userId="S::karine.cordeiro@crk.com.br::4d816b94-2531-4a02-86c8-c64380cf339b" providerId="AD" clId="Web-{67011427-0EEE-4544-99BF-EC31A2C9810C}" dt="2019-07-19T17:05:43.804" v="155"/>
        <pc:sldMkLst>
          <pc:docMk/>
          <pc:sldMk cId="0" sldId="261"/>
        </pc:sldMkLst>
        <pc:spChg chg="mod">
          <ac:chgData name="Karine Paz Fagundes Cordeiro" userId="S::karine.cordeiro@crk.com.br::4d816b94-2531-4a02-86c8-c64380cf339b" providerId="AD" clId="Web-{67011427-0EEE-4544-99BF-EC31A2C9810C}" dt="2019-07-19T14:34:23.848" v="139"/>
          <ac:spMkLst>
            <pc:docMk/>
            <pc:sldMk cId="0" sldId="261"/>
            <ac:spMk id="477" creationId="{00000000-0000-0000-0000-000000000000}"/>
          </ac:spMkLst>
        </pc:spChg>
        <pc:spChg chg="mod">
          <ac:chgData name="Karine Paz Fagundes Cordeiro" userId="S::karine.cordeiro@crk.com.br::4d816b94-2531-4a02-86c8-c64380cf339b" providerId="AD" clId="Web-{67011427-0EEE-4544-99BF-EC31A2C9810C}" dt="2019-07-19T14:34:27.817" v="140"/>
          <ac:spMkLst>
            <pc:docMk/>
            <pc:sldMk cId="0" sldId="261"/>
            <ac:spMk id="478" creationId="{00000000-0000-0000-0000-000000000000}"/>
          </ac:spMkLst>
        </pc:spChg>
        <pc:spChg chg="mod">
          <ac:chgData name="Karine Paz Fagundes Cordeiro" userId="S::karine.cordeiro@crk.com.br::4d816b94-2531-4a02-86c8-c64380cf339b" providerId="AD" clId="Web-{67011427-0EEE-4544-99BF-EC31A2C9810C}" dt="2019-07-19T14:34:33.036" v="141"/>
          <ac:spMkLst>
            <pc:docMk/>
            <pc:sldMk cId="0" sldId="261"/>
            <ac:spMk id="479" creationId="{00000000-0000-0000-0000-000000000000}"/>
          </ac:spMkLst>
        </pc:spChg>
        <pc:spChg chg="mod">
          <ac:chgData name="Karine Paz Fagundes Cordeiro" userId="S::karine.cordeiro@crk.com.br::4d816b94-2531-4a02-86c8-c64380cf339b" providerId="AD" clId="Web-{67011427-0EEE-4544-99BF-EC31A2C9810C}" dt="2019-07-19T13:29:16.801" v="7" actId="14100"/>
          <ac:spMkLst>
            <pc:docMk/>
            <pc:sldMk cId="0" sldId="261"/>
            <ac:spMk id="480" creationId="{00000000-0000-0000-0000-000000000000}"/>
          </ac:spMkLst>
        </pc:spChg>
      </pc:sldChg>
      <pc:sldChg chg="modSp modTransition">
        <pc:chgData name="Karine Paz Fagundes Cordeiro" userId="S::karine.cordeiro@crk.com.br::4d816b94-2531-4a02-86c8-c64380cf339b" providerId="AD" clId="Web-{67011427-0EEE-4544-99BF-EC31A2C9810C}" dt="2019-07-19T17:05:43.804" v="155"/>
        <pc:sldMkLst>
          <pc:docMk/>
          <pc:sldMk cId="0" sldId="262"/>
        </pc:sldMkLst>
        <pc:spChg chg="mod">
          <ac:chgData name="Karine Paz Fagundes Cordeiro" userId="S::karine.cordeiro@crk.com.br::4d816b94-2531-4a02-86c8-c64380cf339b" providerId="AD" clId="Web-{67011427-0EEE-4544-99BF-EC31A2C9810C}" dt="2019-07-19T14:33:29.989" v="132" actId="14100"/>
          <ac:spMkLst>
            <pc:docMk/>
            <pc:sldMk cId="0" sldId="262"/>
            <ac:spMk id="486" creationId="{00000000-0000-0000-0000-000000000000}"/>
          </ac:spMkLst>
        </pc:spChg>
        <pc:spChg chg="mod">
          <ac:chgData name="Karine Paz Fagundes Cordeiro" userId="S::karine.cordeiro@crk.com.br::4d816b94-2531-4a02-86c8-c64380cf339b" providerId="AD" clId="Web-{67011427-0EEE-4544-99BF-EC31A2C9810C}" dt="2019-07-19T14:33:52.036" v="134" actId="20577"/>
          <ac:spMkLst>
            <pc:docMk/>
            <pc:sldMk cId="0" sldId="262"/>
            <ac:spMk id="487" creationId="{00000000-0000-0000-0000-000000000000}"/>
          </ac:spMkLst>
        </pc:spChg>
        <pc:spChg chg="mod">
          <ac:chgData name="Karine Paz Fagundes Cordeiro" userId="S::karine.cordeiro@crk.com.br::4d816b94-2531-4a02-86c8-c64380cf339b" providerId="AD" clId="Web-{67011427-0EEE-4544-99BF-EC31A2C9810C}" dt="2019-07-19T14:34:11.395" v="138" actId="20577"/>
          <ac:spMkLst>
            <pc:docMk/>
            <pc:sldMk cId="0" sldId="262"/>
            <ac:spMk id="488" creationId="{00000000-0000-0000-0000-000000000000}"/>
          </ac:spMkLst>
        </pc:spChg>
      </pc:sldChg>
      <pc:sldChg chg="modSp modTransition">
        <pc:chgData name="Karine Paz Fagundes Cordeiro" userId="S::karine.cordeiro@crk.com.br::4d816b94-2531-4a02-86c8-c64380cf339b" providerId="AD" clId="Web-{67011427-0EEE-4544-99BF-EC31A2C9810C}" dt="2019-07-19T17:05:43.804" v="155"/>
        <pc:sldMkLst>
          <pc:docMk/>
          <pc:sldMk cId="0" sldId="263"/>
        </pc:sldMkLst>
        <pc:spChg chg="mod">
          <ac:chgData name="Karine Paz Fagundes Cordeiro" userId="S::karine.cordeiro@crk.com.br::4d816b94-2531-4a02-86c8-c64380cf339b" providerId="AD" clId="Web-{67011427-0EEE-4544-99BF-EC31A2C9810C}" dt="2019-07-19T14:34:02.083" v="136"/>
          <ac:spMkLst>
            <pc:docMk/>
            <pc:sldMk cId="0" sldId="263"/>
            <ac:spMk id="493" creationId="{00000000-0000-0000-0000-000000000000}"/>
          </ac:spMkLst>
        </pc:spChg>
        <pc:spChg chg="mod">
          <ac:chgData name="Karine Paz Fagundes Cordeiro" userId="S::karine.cordeiro@crk.com.br::4d816b94-2531-4a02-86c8-c64380cf339b" providerId="AD" clId="Web-{67011427-0EEE-4544-99BF-EC31A2C9810C}" dt="2019-07-19T14:33:04.754" v="130"/>
          <ac:spMkLst>
            <pc:docMk/>
            <pc:sldMk cId="0" sldId="263"/>
            <ac:spMk id="494" creationId="{00000000-0000-0000-0000-000000000000}"/>
          </ac:spMkLst>
        </pc:spChg>
      </pc:sldChg>
      <pc:sldChg chg="modSp modTransition">
        <pc:chgData name="Karine Paz Fagundes Cordeiro" userId="S::karine.cordeiro@crk.com.br::4d816b94-2531-4a02-86c8-c64380cf339b" providerId="AD" clId="Web-{67011427-0EEE-4544-99BF-EC31A2C9810C}" dt="2019-07-19T17:05:43.804" v="155"/>
        <pc:sldMkLst>
          <pc:docMk/>
          <pc:sldMk cId="0" sldId="264"/>
        </pc:sldMkLst>
        <pc:spChg chg="mod">
          <ac:chgData name="Karine Paz Fagundes Cordeiro" userId="S::karine.cordeiro@crk.com.br::4d816b94-2531-4a02-86c8-c64380cf339b" providerId="AD" clId="Web-{67011427-0EEE-4544-99BF-EC31A2C9810C}" dt="2019-07-19T14:33:57.598" v="135"/>
          <ac:spMkLst>
            <pc:docMk/>
            <pc:sldMk cId="0" sldId="264"/>
            <ac:spMk id="500" creationId="{00000000-0000-0000-0000-000000000000}"/>
          </ac:spMkLst>
        </pc:spChg>
        <pc:spChg chg="mod">
          <ac:chgData name="Karine Paz Fagundes Cordeiro" userId="S::karine.cordeiro@crk.com.br::4d816b94-2531-4a02-86c8-c64380cf339b" providerId="AD" clId="Web-{67011427-0EEE-4544-99BF-EC31A2C9810C}" dt="2019-07-19T14:32:58.629" v="129"/>
          <ac:spMkLst>
            <pc:docMk/>
            <pc:sldMk cId="0" sldId="264"/>
            <ac:spMk id="501" creationId="{00000000-0000-0000-0000-000000000000}"/>
          </ac:spMkLst>
        </pc:spChg>
      </pc:sldChg>
      <pc:sldChg chg="modSp modTransition">
        <pc:chgData name="Karine Paz Fagundes Cordeiro" userId="S::karine.cordeiro@crk.com.br::4d816b94-2531-4a02-86c8-c64380cf339b" providerId="AD" clId="Web-{67011427-0EEE-4544-99BF-EC31A2C9810C}" dt="2019-07-19T17:05:43.804" v="155"/>
        <pc:sldMkLst>
          <pc:docMk/>
          <pc:sldMk cId="0" sldId="265"/>
        </pc:sldMkLst>
        <pc:spChg chg="mod">
          <ac:chgData name="Karine Paz Fagundes Cordeiro" userId="S::karine.cordeiro@crk.com.br::4d816b94-2531-4a02-86c8-c64380cf339b" providerId="AD" clId="Web-{67011427-0EEE-4544-99BF-EC31A2C9810C}" dt="2019-07-19T14:32:31.379" v="125"/>
          <ac:spMkLst>
            <pc:docMk/>
            <pc:sldMk cId="0" sldId="265"/>
            <ac:spMk id="507" creationId="{00000000-0000-0000-0000-000000000000}"/>
          </ac:spMkLst>
        </pc:spChg>
        <pc:spChg chg="mod">
          <ac:chgData name="Karine Paz Fagundes Cordeiro" userId="S::karine.cordeiro@crk.com.br::4d816b94-2531-4a02-86c8-c64380cf339b" providerId="AD" clId="Web-{67011427-0EEE-4544-99BF-EC31A2C9810C}" dt="2019-07-19T14:32:52.817" v="128"/>
          <ac:spMkLst>
            <pc:docMk/>
            <pc:sldMk cId="0" sldId="265"/>
            <ac:spMk id="508" creationId="{00000000-0000-0000-0000-000000000000}"/>
          </ac:spMkLst>
        </pc:spChg>
      </pc:sldChg>
      <pc:sldChg chg="modSp modTransition">
        <pc:chgData name="Karine Paz Fagundes Cordeiro" userId="S::karine.cordeiro@crk.com.br::4d816b94-2531-4a02-86c8-c64380cf339b" providerId="AD" clId="Web-{67011427-0EEE-4544-99BF-EC31A2C9810C}" dt="2019-07-19T17:05:43.804" v="155"/>
        <pc:sldMkLst>
          <pc:docMk/>
          <pc:sldMk cId="0" sldId="266"/>
        </pc:sldMkLst>
        <pc:spChg chg="mod">
          <ac:chgData name="Karine Paz Fagundes Cordeiro" userId="S::karine.cordeiro@crk.com.br::4d816b94-2531-4a02-86c8-c64380cf339b" providerId="AD" clId="Web-{67011427-0EEE-4544-99BF-EC31A2C9810C}" dt="2019-07-19T14:32:40.551" v="126" actId="1076"/>
          <ac:spMkLst>
            <pc:docMk/>
            <pc:sldMk cId="0" sldId="266"/>
            <ac:spMk id="514" creationId="{00000000-0000-0000-0000-000000000000}"/>
          </ac:spMkLst>
        </pc:spChg>
        <pc:spChg chg="mod">
          <ac:chgData name="Karine Paz Fagundes Cordeiro" userId="S::karine.cordeiro@crk.com.br::4d816b94-2531-4a02-86c8-c64380cf339b" providerId="AD" clId="Web-{67011427-0EEE-4544-99BF-EC31A2C9810C}" dt="2019-07-19T14:32:44.723" v="127" actId="1076"/>
          <ac:spMkLst>
            <pc:docMk/>
            <pc:sldMk cId="0" sldId="266"/>
            <ac:spMk id="515" creationId="{00000000-0000-0000-0000-000000000000}"/>
          </ac:spMkLst>
        </pc:spChg>
        <pc:picChg chg="mod">
          <ac:chgData name="Karine Paz Fagundes Cordeiro" userId="S::karine.cordeiro@crk.com.br::4d816b94-2531-4a02-86c8-c64380cf339b" providerId="AD" clId="Web-{67011427-0EEE-4544-99BF-EC31A2C9810C}" dt="2019-07-19T13:45:43.401" v="73"/>
          <ac:picMkLst>
            <pc:docMk/>
            <pc:sldMk cId="0" sldId="266"/>
            <ac:picMk id="516" creationId="{00000000-0000-0000-0000-000000000000}"/>
          </ac:picMkLst>
        </pc:picChg>
      </pc:sldChg>
      <pc:sldChg chg="modSp modTransition">
        <pc:chgData name="Karine Paz Fagundes Cordeiro" userId="S::karine.cordeiro@crk.com.br::4d816b94-2531-4a02-86c8-c64380cf339b" providerId="AD" clId="Web-{67011427-0EEE-4544-99BF-EC31A2C9810C}" dt="2019-07-19T17:05:43.804" v="155"/>
        <pc:sldMkLst>
          <pc:docMk/>
          <pc:sldMk cId="0" sldId="267"/>
        </pc:sldMkLst>
        <pc:spChg chg="mod">
          <ac:chgData name="Karine Paz Fagundes Cordeiro" userId="S::karine.cordeiro@crk.com.br::4d816b94-2531-4a02-86c8-c64380cf339b" providerId="AD" clId="Web-{67011427-0EEE-4544-99BF-EC31A2C9810C}" dt="2019-07-19T14:31:41.739" v="119"/>
          <ac:spMkLst>
            <pc:docMk/>
            <pc:sldMk cId="0" sldId="267"/>
            <ac:spMk id="521" creationId="{00000000-0000-0000-0000-000000000000}"/>
          </ac:spMkLst>
        </pc:spChg>
        <pc:spChg chg="mod">
          <ac:chgData name="Karine Paz Fagundes Cordeiro" userId="S::karine.cordeiro@crk.com.br::4d816b94-2531-4a02-86c8-c64380cf339b" providerId="AD" clId="Web-{67011427-0EEE-4544-99BF-EC31A2C9810C}" dt="2019-07-19T14:31:56.176" v="121" actId="14100"/>
          <ac:spMkLst>
            <pc:docMk/>
            <pc:sldMk cId="0" sldId="267"/>
            <ac:spMk id="522" creationId="{00000000-0000-0000-0000-000000000000}"/>
          </ac:spMkLst>
        </pc:spChg>
      </pc:sldChg>
      <pc:sldChg chg="addSp delSp modSp modTransition">
        <pc:chgData name="Karine Paz Fagundes Cordeiro" userId="S::karine.cordeiro@crk.com.br::4d816b94-2531-4a02-86c8-c64380cf339b" providerId="AD" clId="Web-{67011427-0EEE-4544-99BF-EC31A2C9810C}" dt="2019-07-19T17:05:43.804" v="155"/>
        <pc:sldMkLst>
          <pc:docMk/>
          <pc:sldMk cId="0" sldId="268"/>
        </pc:sldMkLst>
        <pc:spChg chg="mod">
          <ac:chgData name="Karine Paz Fagundes Cordeiro" userId="S::karine.cordeiro@crk.com.br::4d816b94-2531-4a02-86c8-c64380cf339b" providerId="AD" clId="Web-{67011427-0EEE-4544-99BF-EC31A2C9810C}" dt="2019-07-19T14:31:31.910" v="118" actId="14100"/>
          <ac:spMkLst>
            <pc:docMk/>
            <pc:sldMk cId="0" sldId="268"/>
            <ac:spMk id="529" creationId="{00000000-0000-0000-0000-000000000000}"/>
          </ac:spMkLst>
        </pc:spChg>
        <pc:picChg chg="add mod">
          <ac:chgData name="Karine Paz Fagundes Cordeiro" userId="S::karine.cordeiro@crk.com.br::4d816b94-2531-4a02-86c8-c64380cf339b" providerId="AD" clId="Web-{67011427-0EEE-4544-99BF-EC31A2C9810C}" dt="2019-07-19T13:32:28.146" v="18"/>
          <ac:picMkLst>
            <pc:docMk/>
            <pc:sldMk cId="0" sldId="268"/>
            <ac:picMk id="2" creationId="{64F9F34D-54B0-4936-8572-A2D4236ED15A}"/>
          </ac:picMkLst>
        </pc:picChg>
        <pc:picChg chg="del">
          <ac:chgData name="Karine Paz Fagundes Cordeiro" userId="S::karine.cordeiro@crk.com.br::4d816b94-2531-4a02-86c8-c64380cf339b" providerId="AD" clId="Web-{67011427-0EEE-4544-99BF-EC31A2C9810C}" dt="2019-07-19T13:29:31.269" v="8"/>
          <ac:picMkLst>
            <pc:docMk/>
            <pc:sldMk cId="0" sldId="268"/>
            <ac:picMk id="530" creationId="{00000000-0000-0000-0000-000000000000}"/>
          </ac:picMkLst>
        </pc:picChg>
      </pc:sldChg>
      <pc:sldChg chg="modSp modTransition">
        <pc:chgData name="Karine Paz Fagundes Cordeiro" userId="S::karine.cordeiro@crk.com.br::4d816b94-2531-4a02-86c8-c64380cf339b" providerId="AD" clId="Web-{67011427-0EEE-4544-99BF-EC31A2C9810C}" dt="2019-07-19T17:05:43.804" v="155"/>
        <pc:sldMkLst>
          <pc:docMk/>
          <pc:sldMk cId="0" sldId="269"/>
        </pc:sldMkLst>
        <pc:spChg chg="mod">
          <ac:chgData name="Karine Paz Fagundes Cordeiro" userId="S::karine.cordeiro@crk.com.br::4d816b94-2531-4a02-86c8-c64380cf339b" providerId="AD" clId="Web-{67011427-0EEE-4544-99BF-EC31A2C9810C}" dt="2019-07-19T14:31:01.629" v="113"/>
          <ac:spMkLst>
            <pc:docMk/>
            <pc:sldMk cId="0" sldId="269"/>
            <ac:spMk id="535" creationId="{00000000-0000-0000-0000-000000000000}"/>
          </ac:spMkLst>
        </pc:spChg>
        <pc:spChg chg="mod">
          <ac:chgData name="Karine Paz Fagundes Cordeiro" userId="S::karine.cordeiro@crk.com.br::4d816b94-2531-4a02-86c8-c64380cf339b" providerId="AD" clId="Web-{67011427-0EEE-4544-99BF-EC31A2C9810C}" dt="2019-07-19T14:31:05.067" v="114"/>
          <ac:spMkLst>
            <pc:docMk/>
            <pc:sldMk cId="0" sldId="269"/>
            <ac:spMk id="536" creationId="{00000000-0000-0000-0000-000000000000}"/>
          </ac:spMkLst>
        </pc:spChg>
        <pc:spChg chg="mod">
          <ac:chgData name="Karine Paz Fagundes Cordeiro" userId="S::karine.cordeiro@crk.com.br::4d816b94-2531-4a02-86c8-c64380cf339b" providerId="AD" clId="Web-{67011427-0EEE-4544-99BF-EC31A2C9810C}" dt="2019-07-19T14:31:08.926" v="115"/>
          <ac:spMkLst>
            <pc:docMk/>
            <pc:sldMk cId="0" sldId="269"/>
            <ac:spMk id="537" creationId="{00000000-0000-0000-0000-000000000000}"/>
          </ac:spMkLst>
        </pc:spChg>
        <pc:spChg chg="mod">
          <ac:chgData name="Karine Paz Fagundes Cordeiro" userId="S::karine.cordeiro@crk.com.br::4d816b94-2531-4a02-86c8-c64380cf339b" providerId="AD" clId="Web-{67011427-0EEE-4544-99BF-EC31A2C9810C}" dt="2019-07-19T14:31:13.551" v="116"/>
          <ac:spMkLst>
            <pc:docMk/>
            <pc:sldMk cId="0" sldId="269"/>
            <ac:spMk id="538" creationId="{00000000-0000-0000-0000-000000000000}"/>
          </ac:spMkLst>
        </pc:spChg>
      </pc:sldChg>
      <pc:sldChg chg="modSp modTransition">
        <pc:chgData name="Karine Paz Fagundes Cordeiro" userId="S::karine.cordeiro@crk.com.br::4d816b94-2531-4a02-86c8-c64380cf339b" providerId="AD" clId="Web-{67011427-0EEE-4544-99BF-EC31A2C9810C}" dt="2019-07-19T17:05:43.804" v="155"/>
        <pc:sldMkLst>
          <pc:docMk/>
          <pc:sldMk cId="0" sldId="270"/>
        </pc:sldMkLst>
        <pc:spChg chg="mod">
          <ac:chgData name="Karine Paz Fagundes Cordeiro" userId="S::karine.cordeiro@crk.com.br::4d816b94-2531-4a02-86c8-c64380cf339b" providerId="AD" clId="Web-{67011427-0EEE-4544-99BF-EC31A2C9810C}" dt="2019-07-19T14:30:47.973" v="111" actId="1076"/>
          <ac:spMkLst>
            <pc:docMk/>
            <pc:sldMk cId="0" sldId="270"/>
            <ac:spMk id="544" creationId="{00000000-0000-0000-0000-000000000000}"/>
          </ac:spMkLst>
        </pc:spChg>
        <pc:spChg chg="mod">
          <ac:chgData name="Karine Paz Fagundes Cordeiro" userId="S::karine.cordeiro@crk.com.br::4d816b94-2531-4a02-86c8-c64380cf339b" providerId="AD" clId="Web-{67011427-0EEE-4544-99BF-EC31A2C9810C}" dt="2019-07-19T14:30:47.988" v="112" actId="1076"/>
          <ac:spMkLst>
            <pc:docMk/>
            <pc:sldMk cId="0" sldId="270"/>
            <ac:spMk id="545" creationId="{00000000-0000-0000-0000-000000000000}"/>
          </ac:spMkLst>
        </pc:spChg>
      </pc:sldChg>
      <pc:sldChg chg="modSp modTransition">
        <pc:chgData name="Karine Paz Fagundes Cordeiro" userId="S::karine.cordeiro@crk.com.br::4d816b94-2531-4a02-86c8-c64380cf339b" providerId="AD" clId="Web-{67011427-0EEE-4544-99BF-EC31A2C9810C}" dt="2019-07-19T17:05:43.804" v="155"/>
        <pc:sldMkLst>
          <pc:docMk/>
          <pc:sldMk cId="0" sldId="271"/>
        </pc:sldMkLst>
        <pc:spChg chg="mod">
          <ac:chgData name="Karine Paz Fagundes Cordeiro" userId="S::karine.cordeiro@crk.com.br::4d816b94-2531-4a02-86c8-c64380cf339b" providerId="AD" clId="Web-{67011427-0EEE-4544-99BF-EC31A2C9810C}" dt="2019-07-19T14:29:58.301" v="104" actId="20577"/>
          <ac:spMkLst>
            <pc:docMk/>
            <pc:sldMk cId="0" sldId="271"/>
            <ac:spMk id="551" creationId="{00000000-0000-0000-0000-000000000000}"/>
          </ac:spMkLst>
        </pc:spChg>
      </pc:sldChg>
      <pc:sldChg chg="modSp modTransition">
        <pc:chgData name="Karine Paz Fagundes Cordeiro" userId="S::karine.cordeiro@crk.com.br::4d816b94-2531-4a02-86c8-c64380cf339b" providerId="AD" clId="Web-{67011427-0EEE-4544-99BF-EC31A2C9810C}" dt="2019-07-19T17:05:43.804" v="155"/>
        <pc:sldMkLst>
          <pc:docMk/>
          <pc:sldMk cId="0" sldId="272"/>
        </pc:sldMkLst>
        <pc:spChg chg="mod">
          <ac:chgData name="Karine Paz Fagundes Cordeiro" userId="S::karine.cordeiro@crk.com.br::4d816b94-2531-4a02-86c8-c64380cf339b" providerId="AD" clId="Web-{67011427-0EEE-4544-99BF-EC31A2C9810C}" dt="2019-07-19T14:28:59.066" v="95"/>
          <ac:spMkLst>
            <pc:docMk/>
            <pc:sldMk cId="0" sldId="272"/>
            <ac:spMk id="558" creationId="{00000000-0000-0000-0000-000000000000}"/>
          </ac:spMkLst>
        </pc:spChg>
        <pc:spChg chg="mod">
          <ac:chgData name="Karine Paz Fagundes Cordeiro" userId="S::karine.cordeiro@crk.com.br::4d816b94-2531-4a02-86c8-c64380cf339b" providerId="AD" clId="Web-{67011427-0EEE-4544-99BF-EC31A2C9810C}" dt="2019-07-19T14:29:19.426" v="96" actId="14100"/>
          <ac:spMkLst>
            <pc:docMk/>
            <pc:sldMk cId="0" sldId="272"/>
            <ac:spMk id="559" creationId="{00000000-0000-0000-0000-000000000000}"/>
          </ac:spMkLst>
        </pc:spChg>
        <pc:spChg chg="mod">
          <ac:chgData name="Karine Paz Fagundes Cordeiro" userId="S::karine.cordeiro@crk.com.br::4d816b94-2531-4a02-86c8-c64380cf339b" providerId="AD" clId="Web-{67011427-0EEE-4544-99BF-EC31A2C9810C}" dt="2019-07-19T14:29:43.394" v="100" actId="1076"/>
          <ac:spMkLst>
            <pc:docMk/>
            <pc:sldMk cId="0" sldId="272"/>
            <ac:spMk id="560" creationId="{00000000-0000-0000-0000-000000000000}"/>
          </ac:spMkLst>
        </pc:spChg>
        <pc:spChg chg="mod">
          <ac:chgData name="Karine Paz Fagundes Cordeiro" userId="S::karine.cordeiro@crk.com.br::4d816b94-2531-4a02-86c8-c64380cf339b" providerId="AD" clId="Web-{67011427-0EEE-4544-99BF-EC31A2C9810C}" dt="2019-07-19T14:29:43.410" v="101" actId="1076"/>
          <ac:spMkLst>
            <pc:docMk/>
            <pc:sldMk cId="0" sldId="272"/>
            <ac:spMk id="561" creationId="{00000000-0000-0000-0000-000000000000}"/>
          </ac:spMkLst>
        </pc:spChg>
        <pc:spChg chg="mod">
          <ac:chgData name="Karine Paz Fagundes Cordeiro" userId="S::karine.cordeiro@crk.com.br::4d816b94-2531-4a02-86c8-c64380cf339b" providerId="AD" clId="Web-{67011427-0EEE-4544-99BF-EC31A2C9810C}" dt="2019-07-19T14:29:43.426" v="102" actId="1076"/>
          <ac:spMkLst>
            <pc:docMk/>
            <pc:sldMk cId="0" sldId="272"/>
            <ac:spMk id="562" creationId="{00000000-0000-0000-0000-000000000000}"/>
          </ac:spMkLst>
        </pc:spChg>
      </pc:sldChg>
      <pc:sldChg chg="modSp modTransition">
        <pc:chgData name="Karine Paz Fagundes Cordeiro" userId="S::karine.cordeiro@crk.com.br::4d816b94-2531-4a02-86c8-c64380cf339b" providerId="AD" clId="Web-{67011427-0EEE-4544-99BF-EC31A2C9810C}" dt="2019-07-19T17:05:43.804" v="155"/>
        <pc:sldMkLst>
          <pc:docMk/>
          <pc:sldMk cId="0" sldId="273"/>
        </pc:sldMkLst>
        <pc:spChg chg="mod">
          <ac:chgData name="Karine Paz Fagundes Cordeiro" userId="S::karine.cordeiro@crk.com.br::4d816b94-2531-4a02-86c8-c64380cf339b" providerId="AD" clId="Web-{67011427-0EEE-4544-99BF-EC31A2C9810C}" dt="2019-07-19T14:24:55.128" v="80" actId="20577"/>
          <ac:spMkLst>
            <pc:docMk/>
            <pc:sldMk cId="0" sldId="273"/>
            <ac:spMk id="568" creationId="{00000000-0000-0000-0000-000000000000}"/>
          </ac:spMkLst>
        </pc:spChg>
      </pc:sldChg>
      <pc:sldChg chg="addSp delSp modSp modTransition">
        <pc:chgData name="Karine Paz Fagundes Cordeiro" userId="S::karine.cordeiro@crk.com.br::4d816b94-2531-4a02-86c8-c64380cf339b" providerId="AD" clId="Web-{67011427-0EEE-4544-99BF-EC31A2C9810C}" dt="2019-07-19T17:05:43.804" v="155"/>
        <pc:sldMkLst>
          <pc:docMk/>
          <pc:sldMk cId="0" sldId="274"/>
        </pc:sldMkLst>
        <pc:picChg chg="add mod">
          <ac:chgData name="Karine Paz Fagundes Cordeiro" userId="S::karine.cordeiro@crk.com.br::4d816b94-2531-4a02-86c8-c64380cf339b" providerId="AD" clId="Web-{67011427-0EEE-4544-99BF-EC31A2C9810C}" dt="2019-07-19T13:34:54.350" v="29" actId="1076"/>
          <ac:picMkLst>
            <pc:docMk/>
            <pc:sldMk cId="0" sldId="274"/>
            <ac:picMk id="2" creationId="{56878E94-7C5D-4B47-A4B5-7EA0FB4554E9}"/>
          </ac:picMkLst>
        </pc:picChg>
        <pc:picChg chg="del">
          <ac:chgData name="Karine Paz Fagundes Cordeiro" userId="S::karine.cordeiro@crk.com.br::4d816b94-2531-4a02-86c8-c64380cf339b" providerId="AD" clId="Web-{67011427-0EEE-4544-99BF-EC31A2C9810C}" dt="2019-07-19T13:33:54.381" v="21"/>
          <ac:picMkLst>
            <pc:docMk/>
            <pc:sldMk cId="0" sldId="274"/>
            <ac:picMk id="575" creationId="{00000000-0000-0000-0000-000000000000}"/>
          </ac:picMkLst>
        </pc:picChg>
      </pc:sldChg>
      <pc:sldChg chg="modTransition">
        <pc:chgData name="Karine Paz Fagundes Cordeiro" userId="S::karine.cordeiro@crk.com.br::4d816b94-2531-4a02-86c8-c64380cf339b" providerId="AD" clId="Web-{67011427-0EEE-4544-99BF-EC31A2C9810C}" dt="2019-07-19T17:05:43.804" v="155"/>
        <pc:sldMkLst>
          <pc:docMk/>
          <pc:sldMk cId="0" sldId="275"/>
        </pc:sldMkLst>
      </pc:sldChg>
      <pc:sldChg chg="modTransition">
        <pc:chgData name="Karine Paz Fagundes Cordeiro" userId="S::karine.cordeiro@crk.com.br::4d816b94-2531-4a02-86c8-c64380cf339b" providerId="AD" clId="Web-{67011427-0EEE-4544-99BF-EC31A2C9810C}" dt="2019-07-19T17:05:43.804" v="155"/>
        <pc:sldMkLst>
          <pc:docMk/>
          <pc:sldMk cId="0" sldId="276"/>
        </pc:sldMkLst>
      </pc:sldChg>
      <pc:sldMasterChg chg="modTransition modSldLayout">
        <pc:chgData name="Karine Paz Fagundes Cordeiro" userId="S::karine.cordeiro@crk.com.br::4d816b94-2531-4a02-86c8-c64380cf339b" providerId="AD" clId="Web-{67011427-0EEE-4544-99BF-EC31A2C9810C}" dt="2019-07-19T17:05:43.804" v="155"/>
        <pc:sldMasterMkLst>
          <pc:docMk/>
          <pc:sldMasterMk cId="0" sldId="2147483648"/>
        </pc:sldMasterMkLst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49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50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51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52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53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54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55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56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57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58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59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60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61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62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63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64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65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66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67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68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69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70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71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72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73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74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75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76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77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78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79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80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81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82"/>
          </pc:sldLayoutMkLst>
        </pc:sldLayoutChg>
        <pc:sldLayoutChg chg="modTransition">
          <pc:chgData name="Karine Paz Fagundes Cordeiro" userId="S::karine.cordeiro@crk.com.br::4d816b94-2531-4a02-86c8-c64380cf339b" providerId="AD" clId="Web-{67011427-0EEE-4544-99BF-EC31A2C9810C}" dt="2019-07-19T17:05:43.804" v="155"/>
          <pc:sldLayoutMkLst>
            <pc:docMk/>
            <pc:sldMasterMk cId="0" sldId="2147483648"/>
            <pc:sldLayoutMk cId="0" sldId="214748368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287588" y="514350"/>
            <a:ext cx="4568825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35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2" name="Google Shape;44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68825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5d174229d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68700" cy="257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5d174229dd_0_0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35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g5d174229dd_0_0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5d174229d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68825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5d174229dd_0_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35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g5d174229dd_0_7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599878ab4e_0_6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35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9" name="Google Shape;459;g599878ab4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68825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5d4a42e004_0_17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35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g5d4a42e004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5491" y="514350"/>
            <a:ext cx="60939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5d174229dd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68825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5d174229dd_0_2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35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g5d174229dd_0_22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5d174229d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68825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5d174229dd_0_30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35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g5d174229dd_0_30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5d4a42e004_0_178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35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g5d4a42e004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5491" y="514350"/>
            <a:ext cx="60939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5d174229dd_0_4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35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g5d174229dd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5491" y="514350"/>
            <a:ext cx="60939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5d174229dd_0_58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35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g5d174229dd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5491" y="514350"/>
            <a:ext cx="60939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5d174229dd_0_6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35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g5d174229dd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70412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5d174229dd_0_7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35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g5d174229dd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70412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5d174229dd_0_38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35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g5d174229dd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70412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5d4a42e004_0_18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35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g5d4a42e004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70412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5d174229dd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68825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5d174229dd_0_86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35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g5d174229dd_0_86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5d3c11e523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68700" cy="257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5d3c11e523_0_90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35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g5d3c11e523_0_90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5d3c11e523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68825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5d3c11e523_0_96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35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g5d3c11e523_0_96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5d3c11e523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68700" cy="257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5d3c11e523_0_11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35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g5d3c11e523_0_111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5d3c11e523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68825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5d3c11e523_0_10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35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g5d3c11e523_0_105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5d3c11e523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68700" cy="257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5d3c11e523_0_4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35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9" name="Google Shape;579;g5d3c11e523_0_43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5992461c41_1_79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35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3" name="Google Shape;623;g5992461c41_1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68700" cy="257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 2 Palestrantes">
  <p:cSld name="Capa 2 Palestrante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34" descr="I:\TDC2017\Logos\TDC2017\logo-tdc-horizontal-A4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538385" y="7816818"/>
            <a:ext cx="3197038" cy="1090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79" y="379494"/>
            <a:ext cx="16249649" cy="338534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4"/>
          <p:cNvSpPr txBox="1">
            <a:spLocks noGrp="1"/>
          </p:cNvSpPr>
          <p:nvPr>
            <p:ph type="ctrTitle"/>
          </p:nvPr>
        </p:nvSpPr>
        <p:spPr>
          <a:xfrm>
            <a:off x="714667" y="3185627"/>
            <a:ext cx="14820315" cy="804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Roboto Black"/>
              <a:buNone/>
              <a:defRPr b="1" i="0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/>
          <p:nvPr/>
        </p:nvSpPr>
        <p:spPr>
          <a:xfrm>
            <a:off x="1356073" y="4865815"/>
            <a:ext cx="13177464" cy="575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06396" marR="0" lvl="0" indent="-40639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endParaRPr sz="4000" b="0" i="1" u="none" strike="noStrike" cap="non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1" name="Google Shape;31;p34"/>
          <p:cNvSpPr txBox="1">
            <a:spLocks noGrp="1"/>
          </p:cNvSpPr>
          <p:nvPr>
            <p:ph type="body" idx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34"/>
          <p:cNvSpPr txBox="1">
            <a:spLocks noGrp="1"/>
          </p:cNvSpPr>
          <p:nvPr>
            <p:ph type="body" idx="2"/>
          </p:nvPr>
        </p:nvSpPr>
        <p:spPr>
          <a:xfrm>
            <a:off x="3932578" y="5995501"/>
            <a:ext cx="9002440" cy="991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34"/>
          <p:cNvSpPr txBox="1">
            <a:spLocks noGrp="1"/>
          </p:cNvSpPr>
          <p:nvPr>
            <p:ph type="body" idx="3"/>
          </p:nvPr>
        </p:nvSpPr>
        <p:spPr>
          <a:xfrm>
            <a:off x="3932890" y="7168082"/>
            <a:ext cx="9002128" cy="465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parador">
  <p:cSld name="Separado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6"/>
          <p:cNvSpPr>
            <a:spLocks noGrp="1"/>
          </p:cNvSpPr>
          <p:nvPr>
            <p:ph type="pic" idx="2"/>
          </p:nvPr>
        </p:nvSpPr>
        <p:spPr>
          <a:xfrm>
            <a:off x="1117017" y="2470737"/>
            <a:ext cx="4851871" cy="423151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36"/>
          <p:cNvSpPr txBox="1">
            <a:spLocks noGrp="1"/>
          </p:cNvSpPr>
          <p:nvPr>
            <p:ph type="body" idx="1"/>
          </p:nvPr>
        </p:nvSpPr>
        <p:spPr>
          <a:xfrm>
            <a:off x="7764785" y="4427984"/>
            <a:ext cx="6146929" cy="211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1778"/>
              </a:spcBef>
              <a:spcAft>
                <a:spcPts val="0"/>
              </a:spcAft>
              <a:buClr>
                <a:schemeClr val="accent3"/>
              </a:buClr>
              <a:buSzPts val="8200"/>
              <a:buFont typeface="Arial"/>
              <a:buNone/>
              <a:defRPr sz="8200" b="1" i="0" u="none" strike="noStrike" cap="none">
                <a:solidFill>
                  <a:schemeClr val="accent3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36"/>
          <p:cNvSpPr txBox="1">
            <a:spLocks noGrp="1"/>
          </p:cNvSpPr>
          <p:nvPr>
            <p:ph type="body" idx="3"/>
          </p:nvPr>
        </p:nvSpPr>
        <p:spPr>
          <a:xfrm>
            <a:off x="7764785" y="3254775"/>
            <a:ext cx="6146929" cy="1173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1778"/>
              </a:spcBef>
              <a:spcAft>
                <a:spcPts val="0"/>
              </a:spcAft>
              <a:buClr>
                <a:schemeClr val="dk2"/>
              </a:buClr>
              <a:buSzPts val="8200"/>
              <a:buFont typeface="Arial"/>
              <a:buNone/>
              <a:defRPr sz="8200" b="0" i="0" u="none" strike="noStrike" cap="none">
                <a:solidFill>
                  <a:schemeClr val="dk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 1">
  <p:cSld name="Capa 1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33" descr="I:\TDC2017\Logos\TDC2017\logo-tdc-horizontal-A4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35018" y="7700762"/>
            <a:ext cx="3197038" cy="1090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79" y="379494"/>
            <a:ext cx="16249649" cy="3385344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33"/>
          <p:cNvSpPr txBox="1">
            <a:spLocks noGrp="1"/>
          </p:cNvSpPr>
          <p:nvPr>
            <p:ph type="ctrTitle"/>
          </p:nvPr>
        </p:nvSpPr>
        <p:spPr>
          <a:xfrm>
            <a:off x="714667" y="3185627"/>
            <a:ext cx="14820315" cy="804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Roboto Black"/>
              <a:buNone/>
              <a:defRPr b="1" i="0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3"/>
          <p:cNvSpPr txBox="1"/>
          <p:nvPr/>
        </p:nvSpPr>
        <p:spPr>
          <a:xfrm>
            <a:off x="1356073" y="4865815"/>
            <a:ext cx="13177464" cy="575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06396" marR="0" lvl="0" indent="-40639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endParaRPr sz="4000" b="0" i="1" u="none" strike="noStrike" cap="non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3" name="Google Shape;43;p33"/>
          <p:cNvSpPr txBox="1">
            <a:spLocks noGrp="1"/>
          </p:cNvSpPr>
          <p:nvPr>
            <p:ph type="body" idx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3"/>
          <p:cNvSpPr txBox="1">
            <a:spLocks noGrp="1"/>
          </p:cNvSpPr>
          <p:nvPr>
            <p:ph type="body" idx="2"/>
          </p:nvPr>
        </p:nvSpPr>
        <p:spPr>
          <a:xfrm>
            <a:off x="3932889" y="6157516"/>
            <a:ext cx="9002440" cy="465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33"/>
          <p:cNvSpPr txBox="1">
            <a:spLocks noGrp="1"/>
          </p:cNvSpPr>
          <p:nvPr>
            <p:ph type="body" idx="3"/>
          </p:nvPr>
        </p:nvSpPr>
        <p:spPr>
          <a:xfrm>
            <a:off x="3933045" y="6987167"/>
            <a:ext cx="9002128" cy="465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33"/>
          <p:cNvSpPr/>
          <p:nvPr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33"/>
          <p:cNvSpPr>
            <a:spLocks noGrp="1"/>
          </p:cNvSpPr>
          <p:nvPr>
            <p:ph type="pic" idx="4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1">
  <p:cSld name="Agenda 1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35"/>
          <p:cNvGrpSpPr/>
          <p:nvPr/>
        </p:nvGrpSpPr>
        <p:grpSpPr>
          <a:xfrm>
            <a:off x="439792" y="2059601"/>
            <a:ext cx="6073305" cy="5723943"/>
            <a:chOff x="1113053" y="2151529"/>
            <a:chExt cx="3395738" cy="3200400"/>
          </a:xfrm>
        </p:grpSpPr>
        <p:grpSp>
          <p:nvGrpSpPr>
            <p:cNvPr id="50" name="Google Shape;50;p35"/>
            <p:cNvGrpSpPr/>
            <p:nvPr/>
          </p:nvGrpSpPr>
          <p:grpSpPr>
            <a:xfrm>
              <a:off x="1113053" y="2151529"/>
              <a:ext cx="3395738" cy="3200400"/>
              <a:chOff x="6688138" y="3175"/>
              <a:chExt cx="2732087" cy="2574925"/>
            </a:xfrm>
          </p:grpSpPr>
          <p:sp>
            <p:nvSpPr>
              <p:cNvPr id="51" name="Google Shape;51;p35"/>
              <p:cNvSpPr/>
              <p:nvPr/>
            </p:nvSpPr>
            <p:spPr>
              <a:xfrm>
                <a:off x="7566025" y="833438"/>
                <a:ext cx="933450" cy="939800"/>
              </a:xfrm>
              <a:custGeom>
                <a:avLst/>
                <a:gdLst/>
                <a:ahLst/>
                <a:cxnLst/>
                <a:rect l="l" t="t" r="r" b="b"/>
                <a:pathLst>
                  <a:path w="392" h="395" extrusionOk="0">
                    <a:moveTo>
                      <a:pt x="195" y="395"/>
                    </a:moveTo>
                    <a:cubicBezTo>
                      <a:pt x="183" y="395"/>
                      <a:pt x="170" y="394"/>
                      <a:pt x="157" y="391"/>
                    </a:cubicBezTo>
                    <a:cubicBezTo>
                      <a:pt x="156" y="391"/>
                      <a:pt x="156" y="391"/>
                      <a:pt x="156" y="391"/>
                    </a:cubicBezTo>
                    <a:cubicBezTo>
                      <a:pt x="165" y="344"/>
                      <a:pt x="165" y="344"/>
                      <a:pt x="165" y="344"/>
                    </a:cubicBezTo>
                    <a:cubicBezTo>
                      <a:pt x="166" y="345"/>
                      <a:pt x="166" y="345"/>
                      <a:pt x="166" y="345"/>
                    </a:cubicBezTo>
                    <a:cubicBezTo>
                      <a:pt x="176" y="346"/>
                      <a:pt x="186" y="347"/>
                      <a:pt x="195" y="347"/>
                    </a:cubicBezTo>
                    <a:cubicBezTo>
                      <a:pt x="278" y="347"/>
                      <a:pt x="345" y="280"/>
                      <a:pt x="345" y="198"/>
                    </a:cubicBezTo>
                    <a:cubicBezTo>
                      <a:pt x="345" y="196"/>
                      <a:pt x="345" y="196"/>
                      <a:pt x="345" y="196"/>
                    </a:cubicBezTo>
                    <a:cubicBezTo>
                      <a:pt x="392" y="196"/>
                      <a:pt x="392" y="196"/>
                      <a:pt x="392" y="196"/>
                    </a:cubicBezTo>
                    <a:cubicBezTo>
                      <a:pt x="392" y="198"/>
                      <a:pt x="392" y="198"/>
                      <a:pt x="392" y="198"/>
                    </a:cubicBezTo>
                    <a:cubicBezTo>
                      <a:pt x="392" y="306"/>
                      <a:pt x="304" y="395"/>
                      <a:pt x="195" y="395"/>
                    </a:cubicBezTo>
                    <a:close/>
                    <a:moveTo>
                      <a:pt x="160" y="388"/>
                    </a:moveTo>
                    <a:cubicBezTo>
                      <a:pt x="171" y="390"/>
                      <a:pt x="183" y="391"/>
                      <a:pt x="195" y="391"/>
                    </a:cubicBezTo>
                    <a:cubicBezTo>
                      <a:pt x="301" y="391"/>
                      <a:pt x="388" y="305"/>
                      <a:pt x="389" y="199"/>
                    </a:cubicBezTo>
                    <a:cubicBezTo>
                      <a:pt x="349" y="199"/>
                      <a:pt x="349" y="199"/>
                      <a:pt x="349" y="199"/>
                    </a:cubicBezTo>
                    <a:cubicBezTo>
                      <a:pt x="348" y="283"/>
                      <a:pt x="279" y="351"/>
                      <a:pt x="195" y="351"/>
                    </a:cubicBezTo>
                    <a:cubicBezTo>
                      <a:pt x="186" y="351"/>
                      <a:pt x="177" y="350"/>
                      <a:pt x="168" y="349"/>
                    </a:cubicBezTo>
                    <a:lnTo>
                      <a:pt x="160" y="388"/>
                    </a:lnTo>
                    <a:close/>
                    <a:moveTo>
                      <a:pt x="46" y="179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3" y="74"/>
                      <a:pt x="97" y="0"/>
                      <a:pt x="195" y="0"/>
                    </a:cubicBezTo>
                    <a:cubicBezTo>
                      <a:pt x="217" y="0"/>
                      <a:pt x="238" y="4"/>
                      <a:pt x="258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28" y="50"/>
                      <a:pt x="212" y="48"/>
                      <a:pt x="195" y="48"/>
                    </a:cubicBezTo>
                    <a:cubicBezTo>
                      <a:pt x="120" y="48"/>
                      <a:pt x="57" y="104"/>
                      <a:pt x="47" y="178"/>
                    </a:cubicBezTo>
                    <a:lnTo>
                      <a:pt x="46" y="179"/>
                    </a:lnTo>
                    <a:close/>
                    <a:moveTo>
                      <a:pt x="4" y="170"/>
                    </a:moveTo>
                    <a:cubicBezTo>
                      <a:pt x="43" y="175"/>
                      <a:pt x="43" y="175"/>
                      <a:pt x="43" y="175"/>
                    </a:cubicBezTo>
                    <a:cubicBezTo>
                      <a:pt x="54" y="100"/>
                      <a:pt x="119" y="44"/>
                      <a:pt x="195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211" y="44"/>
                      <a:pt x="227" y="47"/>
                      <a:pt x="243" y="52"/>
                    </a:cubicBezTo>
                    <a:cubicBezTo>
                      <a:pt x="256" y="14"/>
                      <a:pt x="256" y="14"/>
                      <a:pt x="256" y="14"/>
                    </a:cubicBezTo>
                    <a:cubicBezTo>
                      <a:pt x="236" y="7"/>
                      <a:pt x="216" y="4"/>
                      <a:pt x="195" y="4"/>
                    </a:cubicBezTo>
                    <a:cubicBezTo>
                      <a:pt x="99" y="4"/>
                      <a:pt x="17" y="75"/>
                      <a:pt x="4" y="170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2;p35"/>
              <p:cNvSpPr/>
              <p:nvPr/>
            </p:nvSpPr>
            <p:spPr>
              <a:xfrm>
                <a:off x="7789863" y="1062038"/>
                <a:ext cx="484188" cy="482600"/>
              </a:xfrm>
              <a:custGeom>
                <a:avLst/>
                <a:gdLst/>
                <a:ahLst/>
                <a:cxnLst/>
                <a:rect l="l" t="t" r="r" b="b"/>
                <a:pathLst>
                  <a:path w="203" h="203" extrusionOk="0">
                    <a:moveTo>
                      <a:pt x="101" y="203"/>
                    </a:moveTo>
                    <a:cubicBezTo>
                      <a:pt x="45" y="203"/>
                      <a:pt x="0" y="157"/>
                      <a:pt x="0" y="102"/>
                    </a:cubicBezTo>
                    <a:cubicBezTo>
                      <a:pt x="0" y="46"/>
                      <a:pt x="45" y="0"/>
                      <a:pt x="101" y="0"/>
                    </a:cubicBezTo>
                    <a:cubicBezTo>
                      <a:pt x="157" y="0"/>
                      <a:pt x="203" y="46"/>
                      <a:pt x="203" y="102"/>
                    </a:cubicBezTo>
                    <a:cubicBezTo>
                      <a:pt x="203" y="157"/>
                      <a:pt x="157" y="203"/>
                      <a:pt x="101" y="203"/>
                    </a:cubicBezTo>
                    <a:close/>
                    <a:moveTo>
                      <a:pt x="101" y="4"/>
                    </a:moveTo>
                    <a:cubicBezTo>
                      <a:pt x="47" y="4"/>
                      <a:pt x="3" y="48"/>
                      <a:pt x="3" y="102"/>
                    </a:cubicBezTo>
                    <a:cubicBezTo>
                      <a:pt x="3" y="155"/>
                      <a:pt x="47" y="199"/>
                      <a:pt x="101" y="199"/>
                    </a:cubicBezTo>
                    <a:cubicBezTo>
                      <a:pt x="155" y="199"/>
                      <a:pt x="199" y="155"/>
                      <a:pt x="199" y="102"/>
                    </a:cubicBezTo>
                    <a:cubicBezTo>
                      <a:pt x="199" y="48"/>
                      <a:pt x="155" y="4"/>
                      <a:pt x="101" y="4"/>
                    </a:cubicBezTo>
                    <a:close/>
                    <a:moveTo>
                      <a:pt x="101" y="199"/>
                    </a:moveTo>
                    <a:cubicBezTo>
                      <a:pt x="48" y="199"/>
                      <a:pt x="4" y="155"/>
                      <a:pt x="4" y="102"/>
                    </a:cubicBezTo>
                    <a:cubicBezTo>
                      <a:pt x="4" y="48"/>
                      <a:pt x="48" y="5"/>
                      <a:pt x="101" y="5"/>
                    </a:cubicBezTo>
                    <a:cubicBezTo>
                      <a:pt x="155" y="5"/>
                      <a:pt x="198" y="48"/>
                      <a:pt x="198" y="102"/>
                    </a:cubicBezTo>
                    <a:cubicBezTo>
                      <a:pt x="198" y="155"/>
                      <a:pt x="155" y="199"/>
                      <a:pt x="101" y="199"/>
                    </a:cubicBezTo>
                    <a:close/>
                    <a:moveTo>
                      <a:pt x="101" y="8"/>
                    </a:moveTo>
                    <a:cubicBezTo>
                      <a:pt x="50" y="8"/>
                      <a:pt x="8" y="50"/>
                      <a:pt x="8" y="102"/>
                    </a:cubicBezTo>
                    <a:cubicBezTo>
                      <a:pt x="8" y="153"/>
                      <a:pt x="50" y="195"/>
                      <a:pt x="101" y="195"/>
                    </a:cubicBezTo>
                    <a:cubicBezTo>
                      <a:pt x="153" y="195"/>
                      <a:pt x="195" y="153"/>
                      <a:pt x="195" y="102"/>
                    </a:cubicBezTo>
                    <a:cubicBezTo>
                      <a:pt x="195" y="50"/>
                      <a:pt x="153" y="8"/>
                      <a:pt x="101" y="8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53;p35"/>
              <p:cNvSpPr/>
              <p:nvPr/>
            </p:nvSpPr>
            <p:spPr>
              <a:xfrm>
                <a:off x="7394575" y="665163"/>
                <a:ext cx="1271588" cy="1271588"/>
              </a:xfrm>
              <a:custGeom>
                <a:avLst/>
                <a:gdLst/>
                <a:ahLst/>
                <a:cxnLst/>
                <a:rect l="l" t="t" r="r" b="b"/>
                <a:pathLst>
                  <a:path w="534" h="535" extrusionOk="0">
                    <a:moveTo>
                      <a:pt x="276" y="535"/>
                    </a:moveTo>
                    <a:cubicBezTo>
                      <a:pt x="275" y="521"/>
                      <a:pt x="275" y="521"/>
                      <a:pt x="275" y="521"/>
                    </a:cubicBezTo>
                    <a:cubicBezTo>
                      <a:pt x="277" y="521"/>
                      <a:pt x="277" y="521"/>
                      <a:pt x="277" y="521"/>
                    </a:cubicBezTo>
                    <a:cubicBezTo>
                      <a:pt x="300" y="520"/>
                      <a:pt x="322" y="516"/>
                      <a:pt x="344" y="509"/>
                    </a:cubicBezTo>
                    <a:cubicBezTo>
                      <a:pt x="346" y="509"/>
                      <a:pt x="346" y="509"/>
                      <a:pt x="346" y="509"/>
                    </a:cubicBezTo>
                    <a:cubicBezTo>
                      <a:pt x="350" y="522"/>
                      <a:pt x="350" y="522"/>
                      <a:pt x="350" y="522"/>
                    </a:cubicBezTo>
                    <a:cubicBezTo>
                      <a:pt x="348" y="523"/>
                      <a:pt x="348" y="523"/>
                      <a:pt x="348" y="523"/>
                    </a:cubicBezTo>
                    <a:cubicBezTo>
                      <a:pt x="326" y="530"/>
                      <a:pt x="302" y="534"/>
                      <a:pt x="278" y="535"/>
                    </a:cubicBezTo>
                    <a:lnTo>
                      <a:pt x="276" y="535"/>
                    </a:lnTo>
                    <a:close/>
                    <a:moveTo>
                      <a:pt x="279" y="524"/>
                    </a:moveTo>
                    <a:cubicBezTo>
                      <a:pt x="280" y="532"/>
                      <a:pt x="280" y="532"/>
                      <a:pt x="280" y="532"/>
                    </a:cubicBezTo>
                    <a:cubicBezTo>
                      <a:pt x="302" y="531"/>
                      <a:pt x="324" y="527"/>
                      <a:pt x="346" y="520"/>
                    </a:cubicBezTo>
                    <a:cubicBezTo>
                      <a:pt x="343" y="513"/>
                      <a:pt x="343" y="513"/>
                      <a:pt x="343" y="513"/>
                    </a:cubicBezTo>
                    <a:cubicBezTo>
                      <a:pt x="323" y="520"/>
                      <a:pt x="301" y="523"/>
                      <a:pt x="279" y="524"/>
                    </a:cubicBezTo>
                    <a:close/>
                    <a:moveTo>
                      <a:pt x="239" y="534"/>
                    </a:moveTo>
                    <a:cubicBezTo>
                      <a:pt x="237" y="534"/>
                      <a:pt x="237" y="534"/>
                      <a:pt x="237" y="534"/>
                    </a:cubicBezTo>
                    <a:cubicBezTo>
                      <a:pt x="214" y="531"/>
                      <a:pt x="190" y="525"/>
                      <a:pt x="168" y="517"/>
                    </a:cubicBezTo>
                    <a:cubicBezTo>
                      <a:pt x="166" y="516"/>
                      <a:pt x="166" y="516"/>
                      <a:pt x="166" y="516"/>
                    </a:cubicBezTo>
                    <a:cubicBezTo>
                      <a:pt x="172" y="502"/>
                      <a:pt x="172" y="502"/>
                      <a:pt x="172" y="502"/>
                    </a:cubicBezTo>
                    <a:cubicBezTo>
                      <a:pt x="173" y="503"/>
                      <a:pt x="173" y="503"/>
                      <a:pt x="173" y="503"/>
                    </a:cubicBezTo>
                    <a:cubicBezTo>
                      <a:pt x="194" y="512"/>
                      <a:pt x="216" y="517"/>
                      <a:pt x="239" y="520"/>
                    </a:cubicBezTo>
                    <a:cubicBezTo>
                      <a:pt x="241" y="520"/>
                      <a:pt x="241" y="520"/>
                      <a:pt x="241" y="520"/>
                    </a:cubicBezTo>
                    <a:lnTo>
                      <a:pt x="239" y="534"/>
                    </a:lnTo>
                    <a:close/>
                    <a:moveTo>
                      <a:pt x="171" y="514"/>
                    </a:moveTo>
                    <a:cubicBezTo>
                      <a:pt x="192" y="522"/>
                      <a:pt x="214" y="528"/>
                      <a:pt x="236" y="530"/>
                    </a:cubicBezTo>
                    <a:cubicBezTo>
                      <a:pt x="237" y="523"/>
                      <a:pt x="237" y="523"/>
                      <a:pt x="237" y="523"/>
                    </a:cubicBezTo>
                    <a:cubicBezTo>
                      <a:pt x="215" y="520"/>
                      <a:pt x="194" y="515"/>
                      <a:pt x="174" y="507"/>
                    </a:cubicBezTo>
                    <a:lnTo>
                      <a:pt x="171" y="514"/>
                    </a:lnTo>
                    <a:close/>
                    <a:moveTo>
                      <a:pt x="384" y="509"/>
                    </a:moveTo>
                    <a:cubicBezTo>
                      <a:pt x="378" y="496"/>
                      <a:pt x="378" y="496"/>
                      <a:pt x="378" y="496"/>
                    </a:cubicBezTo>
                    <a:cubicBezTo>
                      <a:pt x="379" y="495"/>
                      <a:pt x="379" y="495"/>
                      <a:pt x="379" y="495"/>
                    </a:cubicBezTo>
                    <a:cubicBezTo>
                      <a:pt x="400" y="485"/>
                      <a:pt x="419" y="472"/>
                      <a:pt x="436" y="457"/>
                    </a:cubicBezTo>
                    <a:cubicBezTo>
                      <a:pt x="437" y="456"/>
                      <a:pt x="437" y="456"/>
                      <a:pt x="437" y="456"/>
                    </a:cubicBezTo>
                    <a:cubicBezTo>
                      <a:pt x="447" y="466"/>
                      <a:pt x="447" y="466"/>
                      <a:pt x="447" y="466"/>
                    </a:cubicBezTo>
                    <a:cubicBezTo>
                      <a:pt x="445" y="468"/>
                      <a:pt x="445" y="468"/>
                      <a:pt x="445" y="468"/>
                    </a:cubicBezTo>
                    <a:cubicBezTo>
                      <a:pt x="427" y="484"/>
                      <a:pt x="407" y="497"/>
                      <a:pt x="386" y="508"/>
                    </a:cubicBezTo>
                    <a:lnTo>
                      <a:pt x="384" y="509"/>
                    </a:lnTo>
                    <a:close/>
                    <a:moveTo>
                      <a:pt x="383" y="497"/>
                    </a:moveTo>
                    <a:cubicBezTo>
                      <a:pt x="386" y="504"/>
                      <a:pt x="386" y="504"/>
                      <a:pt x="386" y="504"/>
                    </a:cubicBezTo>
                    <a:cubicBezTo>
                      <a:pt x="406" y="494"/>
                      <a:pt x="425" y="481"/>
                      <a:pt x="441" y="466"/>
                    </a:cubicBezTo>
                    <a:cubicBezTo>
                      <a:pt x="437" y="461"/>
                      <a:pt x="437" y="461"/>
                      <a:pt x="437" y="461"/>
                    </a:cubicBezTo>
                    <a:cubicBezTo>
                      <a:pt x="420" y="475"/>
                      <a:pt x="402" y="487"/>
                      <a:pt x="383" y="497"/>
                    </a:cubicBezTo>
                    <a:close/>
                    <a:moveTo>
                      <a:pt x="133" y="500"/>
                    </a:moveTo>
                    <a:cubicBezTo>
                      <a:pt x="132" y="499"/>
                      <a:pt x="132" y="499"/>
                      <a:pt x="132" y="499"/>
                    </a:cubicBezTo>
                    <a:cubicBezTo>
                      <a:pt x="111" y="487"/>
                      <a:pt x="92" y="472"/>
                      <a:pt x="75" y="454"/>
                    </a:cubicBezTo>
                    <a:cubicBezTo>
                      <a:pt x="74" y="453"/>
                      <a:pt x="74" y="453"/>
                      <a:pt x="74" y="453"/>
                    </a:cubicBezTo>
                    <a:cubicBezTo>
                      <a:pt x="85" y="443"/>
                      <a:pt x="85" y="443"/>
                      <a:pt x="85" y="443"/>
                    </a:cubicBezTo>
                    <a:cubicBezTo>
                      <a:pt x="86" y="444"/>
                      <a:pt x="86" y="444"/>
                      <a:pt x="86" y="444"/>
                    </a:cubicBezTo>
                    <a:cubicBezTo>
                      <a:pt x="102" y="461"/>
                      <a:pt x="120" y="475"/>
                      <a:pt x="139" y="486"/>
                    </a:cubicBezTo>
                    <a:cubicBezTo>
                      <a:pt x="141" y="487"/>
                      <a:pt x="141" y="487"/>
                      <a:pt x="141" y="487"/>
                    </a:cubicBezTo>
                    <a:lnTo>
                      <a:pt x="133" y="500"/>
                    </a:lnTo>
                    <a:close/>
                    <a:moveTo>
                      <a:pt x="79" y="453"/>
                    </a:moveTo>
                    <a:cubicBezTo>
                      <a:pt x="95" y="469"/>
                      <a:pt x="113" y="483"/>
                      <a:pt x="132" y="495"/>
                    </a:cubicBezTo>
                    <a:cubicBezTo>
                      <a:pt x="136" y="488"/>
                      <a:pt x="136" y="488"/>
                      <a:pt x="136" y="488"/>
                    </a:cubicBezTo>
                    <a:cubicBezTo>
                      <a:pt x="117" y="477"/>
                      <a:pt x="100" y="464"/>
                      <a:pt x="84" y="448"/>
                    </a:cubicBezTo>
                    <a:lnTo>
                      <a:pt x="79" y="453"/>
                    </a:lnTo>
                    <a:close/>
                    <a:moveTo>
                      <a:pt x="472" y="440"/>
                    </a:moveTo>
                    <a:cubicBezTo>
                      <a:pt x="461" y="431"/>
                      <a:pt x="461" y="431"/>
                      <a:pt x="461" y="431"/>
                    </a:cubicBezTo>
                    <a:cubicBezTo>
                      <a:pt x="462" y="429"/>
                      <a:pt x="462" y="429"/>
                      <a:pt x="462" y="429"/>
                    </a:cubicBezTo>
                    <a:cubicBezTo>
                      <a:pt x="476" y="412"/>
                      <a:pt x="489" y="392"/>
                      <a:pt x="498" y="372"/>
                    </a:cubicBezTo>
                    <a:cubicBezTo>
                      <a:pt x="499" y="370"/>
                      <a:pt x="499" y="370"/>
                      <a:pt x="499" y="370"/>
                    </a:cubicBezTo>
                    <a:cubicBezTo>
                      <a:pt x="512" y="376"/>
                      <a:pt x="512" y="376"/>
                      <a:pt x="512" y="376"/>
                    </a:cubicBezTo>
                    <a:cubicBezTo>
                      <a:pt x="511" y="378"/>
                      <a:pt x="511" y="378"/>
                      <a:pt x="511" y="378"/>
                    </a:cubicBezTo>
                    <a:cubicBezTo>
                      <a:pt x="501" y="400"/>
                      <a:pt x="488" y="420"/>
                      <a:pt x="473" y="439"/>
                    </a:cubicBezTo>
                    <a:lnTo>
                      <a:pt x="472" y="440"/>
                    </a:lnTo>
                    <a:close/>
                    <a:moveTo>
                      <a:pt x="466" y="430"/>
                    </a:moveTo>
                    <a:cubicBezTo>
                      <a:pt x="472" y="435"/>
                      <a:pt x="472" y="435"/>
                      <a:pt x="472" y="435"/>
                    </a:cubicBezTo>
                    <a:cubicBezTo>
                      <a:pt x="486" y="417"/>
                      <a:pt x="498" y="398"/>
                      <a:pt x="507" y="378"/>
                    </a:cubicBezTo>
                    <a:cubicBezTo>
                      <a:pt x="500" y="375"/>
                      <a:pt x="500" y="375"/>
                      <a:pt x="500" y="375"/>
                    </a:cubicBezTo>
                    <a:cubicBezTo>
                      <a:pt x="491" y="395"/>
                      <a:pt x="480" y="413"/>
                      <a:pt x="466" y="430"/>
                    </a:cubicBezTo>
                    <a:close/>
                    <a:moveTo>
                      <a:pt x="51" y="425"/>
                    </a:moveTo>
                    <a:cubicBezTo>
                      <a:pt x="50" y="423"/>
                      <a:pt x="50" y="423"/>
                      <a:pt x="50" y="423"/>
                    </a:cubicBezTo>
                    <a:cubicBezTo>
                      <a:pt x="36" y="404"/>
                      <a:pt x="24" y="382"/>
                      <a:pt x="16" y="360"/>
                    </a:cubicBezTo>
                    <a:cubicBezTo>
                      <a:pt x="16" y="358"/>
                      <a:pt x="16" y="358"/>
                      <a:pt x="16" y="358"/>
                    </a:cubicBezTo>
                    <a:cubicBezTo>
                      <a:pt x="29" y="353"/>
                      <a:pt x="29" y="353"/>
                      <a:pt x="29" y="353"/>
                    </a:cubicBezTo>
                    <a:cubicBezTo>
                      <a:pt x="30" y="355"/>
                      <a:pt x="30" y="355"/>
                      <a:pt x="30" y="355"/>
                    </a:cubicBezTo>
                    <a:cubicBezTo>
                      <a:pt x="38" y="376"/>
                      <a:pt x="48" y="396"/>
                      <a:pt x="61" y="415"/>
                    </a:cubicBezTo>
                    <a:cubicBezTo>
                      <a:pt x="62" y="416"/>
                      <a:pt x="62" y="416"/>
                      <a:pt x="62" y="416"/>
                    </a:cubicBezTo>
                    <a:lnTo>
                      <a:pt x="51" y="425"/>
                    </a:lnTo>
                    <a:close/>
                    <a:moveTo>
                      <a:pt x="20" y="360"/>
                    </a:moveTo>
                    <a:cubicBezTo>
                      <a:pt x="28" y="381"/>
                      <a:pt x="39" y="401"/>
                      <a:pt x="51" y="420"/>
                    </a:cubicBezTo>
                    <a:cubicBezTo>
                      <a:pt x="57" y="416"/>
                      <a:pt x="57" y="416"/>
                      <a:pt x="57" y="416"/>
                    </a:cubicBezTo>
                    <a:cubicBezTo>
                      <a:pt x="45" y="398"/>
                      <a:pt x="35" y="378"/>
                      <a:pt x="27" y="358"/>
                    </a:cubicBezTo>
                    <a:lnTo>
                      <a:pt x="20" y="360"/>
                    </a:lnTo>
                    <a:close/>
                    <a:moveTo>
                      <a:pt x="524" y="341"/>
                    </a:moveTo>
                    <a:cubicBezTo>
                      <a:pt x="510" y="338"/>
                      <a:pt x="510" y="338"/>
                      <a:pt x="510" y="338"/>
                    </a:cubicBezTo>
                    <a:cubicBezTo>
                      <a:pt x="511" y="336"/>
                      <a:pt x="511" y="336"/>
                      <a:pt x="511" y="336"/>
                    </a:cubicBezTo>
                    <a:cubicBezTo>
                      <a:pt x="517" y="314"/>
                      <a:pt x="520" y="291"/>
                      <a:pt x="520" y="269"/>
                    </a:cubicBezTo>
                    <a:cubicBezTo>
                      <a:pt x="520" y="267"/>
                      <a:pt x="520" y="267"/>
                      <a:pt x="520" y="267"/>
                    </a:cubicBezTo>
                    <a:cubicBezTo>
                      <a:pt x="534" y="267"/>
                      <a:pt x="534" y="267"/>
                      <a:pt x="534" y="267"/>
                    </a:cubicBezTo>
                    <a:cubicBezTo>
                      <a:pt x="534" y="269"/>
                      <a:pt x="534" y="269"/>
                      <a:pt x="534" y="269"/>
                    </a:cubicBezTo>
                    <a:cubicBezTo>
                      <a:pt x="534" y="293"/>
                      <a:pt x="531" y="317"/>
                      <a:pt x="525" y="340"/>
                    </a:cubicBezTo>
                    <a:lnTo>
                      <a:pt x="524" y="341"/>
                    </a:lnTo>
                    <a:close/>
                    <a:moveTo>
                      <a:pt x="515" y="335"/>
                    </a:moveTo>
                    <a:cubicBezTo>
                      <a:pt x="522" y="337"/>
                      <a:pt x="522" y="337"/>
                      <a:pt x="522" y="337"/>
                    </a:cubicBezTo>
                    <a:cubicBezTo>
                      <a:pt x="527" y="315"/>
                      <a:pt x="530" y="293"/>
                      <a:pt x="531" y="270"/>
                    </a:cubicBezTo>
                    <a:cubicBezTo>
                      <a:pt x="523" y="270"/>
                      <a:pt x="523" y="270"/>
                      <a:pt x="523" y="270"/>
                    </a:cubicBezTo>
                    <a:cubicBezTo>
                      <a:pt x="523" y="292"/>
                      <a:pt x="520" y="314"/>
                      <a:pt x="515" y="335"/>
                    </a:cubicBezTo>
                    <a:close/>
                    <a:moveTo>
                      <a:pt x="6" y="323"/>
                    </a:moveTo>
                    <a:cubicBezTo>
                      <a:pt x="5" y="321"/>
                      <a:pt x="5" y="321"/>
                      <a:pt x="5" y="321"/>
                    </a:cubicBezTo>
                    <a:cubicBezTo>
                      <a:pt x="2" y="304"/>
                      <a:pt x="0" y="286"/>
                      <a:pt x="0" y="269"/>
                    </a:cubicBezTo>
                    <a:cubicBezTo>
                      <a:pt x="0" y="262"/>
                      <a:pt x="0" y="256"/>
                      <a:pt x="1" y="249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15" y="249"/>
                      <a:pt x="15" y="249"/>
                      <a:pt x="15" y="249"/>
                    </a:cubicBezTo>
                    <a:cubicBezTo>
                      <a:pt x="15" y="250"/>
                      <a:pt x="15" y="250"/>
                      <a:pt x="15" y="250"/>
                    </a:cubicBezTo>
                    <a:cubicBezTo>
                      <a:pt x="15" y="256"/>
                      <a:pt x="15" y="263"/>
                      <a:pt x="15" y="269"/>
                    </a:cubicBezTo>
                    <a:cubicBezTo>
                      <a:pt x="15" y="285"/>
                      <a:pt x="16" y="302"/>
                      <a:pt x="20" y="318"/>
                    </a:cubicBezTo>
                    <a:cubicBezTo>
                      <a:pt x="20" y="320"/>
                      <a:pt x="20" y="320"/>
                      <a:pt x="20" y="320"/>
                    </a:cubicBezTo>
                    <a:lnTo>
                      <a:pt x="6" y="323"/>
                    </a:lnTo>
                    <a:close/>
                    <a:moveTo>
                      <a:pt x="4" y="252"/>
                    </a:moveTo>
                    <a:cubicBezTo>
                      <a:pt x="4" y="257"/>
                      <a:pt x="4" y="263"/>
                      <a:pt x="4" y="269"/>
                    </a:cubicBezTo>
                    <a:cubicBezTo>
                      <a:pt x="4" y="285"/>
                      <a:pt x="5" y="302"/>
                      <a:pt x="9" y="319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3" y="301"/>
                      <a:pt x="11" y="285"/>
                      <a:pt x="11" y="269"/>
                    </a:cubicBezTo>
                    <a:cubicBezTo>
                      <a:pt x="11" y="263"/>
                      <a:pt x="11" y="258"/>
                      <a:pt x="12" y="252"/>
                    </a:cubicBezTo>
                    <a:lnTo>
                      <a:pt x="4" y="252"/>
                    </a:lnTo>
                    <a:close/>
                    <a:moveTo>
                      <a:pt x="518" y="239"/>
                    </a:moveTo>
                    <a:cubicBezTo>
                      <a:pt x="518" y="237"/>
                      <a:pt x="518" y="237"/>
                      <a:pt x="518" y="237"/>
                    </a:cubicBezTo>
                    <a:cubicBezTo>
                      <a:pt x="515" y="214"/>
                      <a:pt x="509" y="192"/>
                      <a:pt x="500" y="171"/>
                    </a:cubicBezTo>
                    <a:cubicBezTo>
                      <a:pt x="500" y="170"/>
                      <a:pt x="500" y="170"/>
                      <a:pt x="500" y="170"/>
                    </a:cubicBezTo>
                    <a:cubicBezTo>
                      <a:pt x="513" y="164"/>
                      <a:pt x="513" y="164"/>
                      <a:pt x="513" y="164"/>
                    </a:cubicBezTo>
                    <a:cubicBezTo>
                      <a:pt x="514" y="166"/>
                      <a:pt x="514" y="166"/>
                      <a:pt x="514" y="166"/>
                    </a:cubicBezTo>
                    <a:cubicBezTo>
                      <a:pt x="523" y="188"/>
                      <a:pt x="529" y="211"/>
                      <a:pt x="532" y="235"/>
                    </a:cubicBezTo>
                    <a:cubicBezTo>
                      <a:pt x="532" y="237"/>
                      <a:pt x="532" y="237"/>
                      <a:pt x="532" y="237"/>
                    </a:cubicBezTo>
                    <a:lnTo>
                      <a:pt x="518" y="239"/>
                    </a:lnTo>
                    <a:close/>
                    <a:moveTo>
                      <a:pt x="504" y="172"/>
                    </a:moveTo>
                    <a:cubicBezTo>
                      <a:pt x="513" y="192"/>
                      <a:pt x="518" y="213"/>
                      <a:pt x="521" y="235"/>
                    </a:cubicBezTo>
                    <a:cubicBezTo>
                      <a:pt x="528" y="234"/>
                      <a:pt x="528" y="234"/>
                      <a:pt x="528" y="234"/>
                    </a:cubicBezTo>
                    <a:cubicBezTo>
                      <a:pt x="525" y="211"/>
                      <a:pt x="520" y="190"/>
                      <a:pt x="511" y="169"/>
                    </a:cubicBezTo>
                    <a:lnTo>
                      <a:pt x="504" y="172"/>
                    </a:lnTo>
                    <a:close/>
                    <a:moveTo>
                      <a:pt x="20" y="214"/>
                    </a:moveTo>
                    <a:cubicBezTo>
                      <a:pt x="6" y="211"/>
                      <a:pt x="6" y="211"/>
                      <a:pt x="6" y="211"/>
                    </a:cubicBezTo>
                    <a:cubicBezTo>
                      <a:pt x="7" y="210"/>
                      <a:pt x="7" y="210"/>
                      <a:pt x="7" y="210"/>
                    </a:cubicBezTo>
                    <a:cubicBezTo>
                      <a:pt x="12" y="186"/>
                      <a:pt x="20" y="164"/>
                      <a:pt x="32" y="142"/>
                    </a:cubicBezTo>
                    <a:cubicBezTo>
                      <a:pt x="33" y="141"/>
                      <a:pt x="33" y="141"/>
                      <a:pt x="33" y="141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34" y="169"/>
                      <a:pt x="26" y="191"/>
                      <a:pt x="21" y="213"/>
                    </a:cubicBezTo>
                    <a:lnTo>
                      <a:pt x="20" y="214"/>
                    </a:lnTo>
                    <a:close/>
                    <a:moveTo>
                      <a:pt x="11" y="209"/>
                    </a:moveTo>
                    <a:cubicBezTo>
                      <a:pt x="18" y="210"/>
                      <a:pt x="18" y="210"/>
                      <a:pt x="18" y="210"/>
                    </a:cubicBezTo>
                    <a:cubicBezTo>
                      <a:pt x="23" y="189"/>
                      <a:pt x="30" y="168"/>
                      <a:pt x="41" y="149"/>
                    </a:cubicBezTo>
                    <a:cubicBezTo>
                      <a:pt x="34" y="146"/>
                      <a:pt x="34" y="146"/>
                      <a:pt x="34" y="146"/>
                    </a:cubicBezTo>
                    <a:cubicBezTo>
                      <a:pt x="24" y="166"/>
                      <a:pt x="16" y="187"/>
                      <a:pt x="11" y="209"/>
                    </a:cubicBezTo>
                    <a:close/>
                    <a:moveTo>
                      <a:pt x="484" y="139"/>
                    </a:moveTo>
                    <a:cubicBezTo>
                      <a:pt x="483" y="137"/>
                      <a:pt x="483" y="137"/>
                      <a:pt x="483" y="137"/>
                    </a:cubicBezTo>
                    <a:cubicBezTo>
                      <a:pt x="471" y="118"/>
                      <a:pt x="457" y="100"/>
                      <a:pt x="440" y="85"/>
                    </a:cubicBezTo>
                    <a:cubicBezTo>
                      <a:pt x="439" y="83"/>
                      <a:pt x="439" y="83"/>
                      <a:pt x="439" y="83"/>
                    </a:cubicBezTo>
                    <a:cubicBezTo>
                      <a:pt x="449" y="73"/>
                      <a:pt x="449" y="73"/>
                      <a:pt x="449" y="73"/>
                    </a:cubicBezTo>
                    <a:cubicBezTo>
                      <a:pt x="450" y="74"/>
                      <a:pt x="450" y="74"/>
                      <a:pt x="450" y="74"/>
                    </a:cubicBezTo>
                    <a:cubicBezTo>
                      <a:pt x="468" y="91"/>
                      <a:pt x="483" y="109"/>
                      <a:pt x="495" y="130"/>
                    </a:cubicBezTo>
                    <a:cubicBezTo>
                      <a:pt x="496" y="131"/>
                      <a:pt x="496" y="131"/>
                      <a:pt x="496" y="131"/>
                    </a:cubicBezTo>
                    <a:lnTo>
                      <a:pt x="484" y="139"/>
                    </a:lnTo>
                    <a:close/>
                    <a:moveTo>
                      <a:pt x="444" y="83"/>
                    </a:moveTo>
                    <a:cubicBezTo>
                      <a:pt x="460" y="98"/>
                      <a:pt x="474" y="115"/>
                      <a:pt x="485" y="134"/>
                    </a:cubicBezTo>
                    <a:cubicBezTo>
                      <a:pt x="491" y="130"/>
                      <a:pt x="491" y="130"/>
                      <a:pt x="491" y="130"/>
                    </a:cubicBezTo>
                    <a:cubicBezTo>
                      <a:pt x="480" y="111"/>
                      <a:pt x="465" y="94"/>
                      <a:pt x="449" y="78"/>
                    </a:cubicBezTo>
                    <a:lnTo>
                      <a:pt x="444" y="83"/>
                    </a:lnTo>
                    <a:close/>
                    <a:moveTo>
                      <a:pt x="64" y="118"/>
                    </a:move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68" y="89"/>
                      <a:pt x="85" y="72"/>
                      <a:pt x="104" y="57"/>
                    </a:cubicBezTo>
                    <a:cubicBezTo>
                      <a:pt x="105" y="56"/>
                      <a:pt x="105" y="56"/>
                      <a:pt x="105" y="56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3" y="69"/>
                      <a:pt x="113" y="69"/>
                      <a:pt x="113" y="69"/>
                    </a:cubicBezTo>
                    <a:cubicBezTo>
                      <a:pt x="95" y="83"/>
                      <a:pt x="79" y="99"/>
                      <a:pt x="65" y="117"/>
                    </a:cubicBezTo>
                    <a:lnTo>
                      <a:pt x="64" y="118"/>
                    </a:lnTo>
                    <a:close/>
                    <a:moveTo>
                      <a:pt x="58" y="109"/>
                    </a:moveTo>
                    <a:cubicBezTo>
                      <a:pt x="63" y="113"/>
                      <a:pt x="63" y="113"/>
                      <a:pt x="63" y="113"/>
                    </a:cubicBezTo>
                    <a:cubicBezTo>
                      <a:pt x="77" y="96"/>
                      <a:pt x="92" y="80"/>
                      <a:pt x="109" y="67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87" y="75"/>
                      <a:pt x="71" y="91"/>
                      <a:pt x="58" y="109"/>
                    </a:cubicBezTo>
                    <a:close/>
                    <a:moveTo>
                      <a:pt x="412" y="62"/>
                    </a:moveTo>
                    <a:cubicBezTo>
                      <a:pt x="411" y="61"/>
                      <a:pt x="411" y="61"/>
                      <a:pt x="411" y="61"/>
                    </a:cubicBezTo>
                    <a:cubicBezTo>
                      <a:pt x="392" y="48"/>
                      <a:pt x="372" y="37"/>
                      <a:pt x="350" y="30"/>
                    </a:cubicBezTo>
                    <a:cubicBezTo>
                      <a:pt x="348" y="29"/>
                      <a:pt x="348" y="29"/>
                      <a:pt x="348" y="29"/>
                    </a:cubicBezTo>
                    <a:cubicBezTo>
                      <a:pt x="353" y="16"/>
                      <a:pt x="353" y="16"/>
                      <a:pt x="353" y="16"/>
                    </a:cubicBezTo>
                    <a:cubicBezTo>
                      <a:pt x="355" y="16"/>
                      <a:pt x="355" y="16"/>
                      <a:pt x="355" y="16"/>
                    </a:cubicBezTo>
                    <a:cubicBezTo>
                      <a:pt x="378" y="24"/>
                      <a:pt x="399" y="35"/>
                      <a:pt x="419" y="49"/>
                    </a:cubicBezTo>
                    <a:cubicBezTo>
                      <a:pt x="420" y="50"/>
                      <a:pt x="420" y="50"/>
                      <a:pt x="420" y="50"/>
                    </a:cubicBezTo>
                    <a:lnTo>
                      <a:pt x="412" y="62"/>
                    </a:lnTo>
                    <a:close/>
                    <a:moveTo>
                      <a:pt x="353" y="27"/>
                    </a:moveTo>
                    <a:cubicBezTo>
                      <a:pt x="374" y="34"/>
                      <a:pt x="393" y="44"/>
                      <a:pt x="411" y="57"/>
                    </a:cubicBezTo>
                    <a:cubicBezTo>
                      <a:pt x="415" y="51"/>
                      <a:pt x="415" y="51"/>
                      <a:pt x="415" y="51"/>
                    </a:cubicBezTo>
                    <a:cubicBezTo>
                      <a:pt x="397" y="38"/>
                      <a:pt x="377" y="28"/>
                      <a:pt x="355" y="20"/>
                    </a:cubicBezTo>
                    <a:lnTo>
                      <a:pt x="353" y="27"/>
                    </a:lnTo>
                    <a:close/>
                    <a:moveTo>
                      <a:pt x="143" y="49"/>
                    </a:moveTo>
                    <a:cubicBezTo>
                      <a:pt x="136" y="36"/>
                      <a:pt x="136" y="36"/>
                      <a:pt x="136" y="36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59" y="23"/>
                      <a:pt x="181" y="15"/>
                      <a:pt x="204" y="9"/>
                    </a:cubicBezTo>
                    <a:cubicBezTo>
                      <a:pt x="206" y="9"/>
                      <a:pt x="206" y="9"/>
                      <a:pt x="206" y="9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08" y="23"/>
                      <a:pt x="208" y="23"/>
                      <a:pt x="208" y="23"/>
                    </a:cubicBezTo>
                    <a:cubicBezTo>
                      <a:pt x="186" y="28"/>
                      <a:pt x="165" y="37"/>
                      <a:pt x="145" y="48"/>
                    </a:cubicBezTo>
                    <a:lnTo>
                      <a:pt x="143" y="49"/>
                    </a:lnTo>
                    <a:close/>
                    <a:moveTo>
                      <a:pt x="141" y="37"/>
                    </a:moveTo>
                    <a:cubicBezTo>
                      <a:pt x="144" y="44"/>
                      <a:pt x="144" y="44"/>
                      <a:pt x="144" y="44"/>
                    </a:cubicBezTo>
                    <a:cubicBezTo>
                      <a:pt x="164" y="33"/>
                      <a:pt x="184" y="25"/>
                      <a:pt x="205" y="20"/>
                    </a:cubicBezTo>
                    <a:cubicBezTo>
                      <a:pt x="203" y="13"/>
                      <a:pt x="203" y="13"/>
                      <a:pt x="203" y="13"/>
                    </a:cubicBezTo>
                    <a:cubicBezTo>
                      <a:pt x="182" y="18"/>
                      <a:pt x="161" y="27"/>
                      <a:pt x="141" y="37"/>
                    </a:cubicBezTo>
                    <a:close/>
                    <a:moveTo>
                      <a:pt x="315" y="21"/>
                    </a:moveTo>
                    <a:cubicBezTo>
                      <a:pt x="313" y="20"/>
                      <a:pt x="313" y="20"/>
                      <a:pt x="313" y="20"/>
                    </a:cubicBezTo>
                    <a:cubicBezTo>
                      <a:pt x="291" y="16"/>
                      <a:pt x="268" y="15"/>
                      <a:pt x="245" y="17"/>
                    </a:cubicBezTo>
                    <a:cubicBezTo>
                      <a:pt x="244" y="17"/>
                      <a:pt x="244" y="17"/>
                      <a:pt x="244" y="17"/>
                    </a:cubicBezTo>
                    <a:cubicBezTo>
                      <a:pt x="242" y="3"/>
                      <a:pt x="242" y="3"/>
                      <a:pt x="242" y="3"/>
                    </a:cubicBezTo>
                    <a:cubicBezTo>
                      <a:pt x="244" y="3"/>
                      <a:pt x="244" y="3"/>
                      <a:pt x="244" y="3"/>
                    </a:cubicBezTo>
                    <a:cubicBezTo>
                      <a:pt x="268" y="0"/>
                      <a:pt x="292" y="2"/>
                      <a:pt x="316" y="6"/>
                    </a:cubicBezTo>
                    <a:cubicBezTo>
                      <a:pt x="318" y="6"/>
                      <a:pt x="318" y="6"/>
                      <a:pt x="318" y="6"/>
                    </a:cubicBezTo>
                    <a:lnTo>
                      <a:pt x="315" y="21"/>
                    </a:lnTo>
                    <a:close/>
                    <a:moveTo>
                      <a:pt x="267" y="12"/>
                    </a:moveTo>
                    <a:cubicBezTo>
                      <a:pt x="282" y="12"/>
                      <a:pt x="297" y="14"/>
                      <a:pt x="312" y="16"/>
                    </a:cubicBezTo>
                    <a:cubicBezTo>
                      <a:pt x="313" y="9"/>
                      <a:pt x="313" y="9"/>
                      <a:pt x="313" y="9"/>
                    </a:cubicBezTo>
                    <a:cubicBezTo>
                      <a:pt x="291" y="5"/>
                      <a:pt x="269" y="4"/>
                      <a:pt x="246" y="6"/>
                    </a:cubicBezTo>
                    <a:cubicBezTo>
                      <a:pt x="247" y="13"/>
                      <a:pt x="247" y="13"/>
                      <a:pt x="247" y="13"/>
                    </a:cubicBezTo>
                    <a:cubicBezTo>
                      <a:pt x="254" y="13"/>
                      <a:pt x="260" y="12"/>
                      <a:pt x="267" y="12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35"/>
              <p:cNvSpPr/>
              <p:nvPr/>
            </p:nvSpPr>
            <p:spPr>
              <a:xfrm>
                <a:off x="7702550" y="976313"/>
                <a:ext cx="657225" cy="654050"/>
              </a:xfrm>
              <a:custGeom>
                <a:avLst/>
                <a:gdLst/>
                <a:ahLst/>
                <a:cxnLst/>
                <a:rect l="l" t="t" r="r" b="b"/>
                <a:pathLst>
                  <a:path w="276" h="275" extrusionOk="0">
                    <a:moveTo>
                      <a:pt x="138" y="275"/>
                    </a:moveTo>
                    <a:cubicBezTo>
                      <a:pt x="62" y="275"/>
                      <a:pt x="0" y="214"/>
                      <a:pt x="0" y="138"/>
                    </a:cubicBezTo>
                    <a:cubicBezTo>
                      <a:pt x="0" y="62"/>
                      <a:pt x="62" y="0"/>
                      <a:pt x="138" y="0"/>
                    </a:cubicBezTo>
                    <a:cubicBezTo>
                      <a:pt x="214" y="0"/>
                      <a:pt x="276" y="62"/>
                      <a:pt x="276" y="138"/>
                    </a:cubicBezTo>
                    <a:cubicBezTo>
                      <a:pt x="276" y="214"/>
                      <a:pt x="214" y="275"/>
                      <a:pt x="138" y="275"/>
                    </a:cubicBezTo>
                    <a:close/>
                    <a:moveTo>
                      <a:pt x="138" y="3"/>
                    </a:moveTo>
                    <a:cubicBezTo>
                      <a:pt x="64" y="3"/>
                      <a:pt x="4" y="64"/>
                      <a:pt x="4" y="138"/>
                    </a:cubicBezTo>
                    <a:cubicBezTo>
                      <a:pt x="4" y="212"/>
                      <a:pt x="64" y="272"/>
                      <a:pt x="138" y="272"/>
                    </a:cubicBezTo>
                    <a:cubicBezTo>
                      <a:pt x="212" y="272"/>
                      <a:pt x="272" y="212"/>
                      <a:pt x="272" y="138"/>
                    </a:cubicBezTo>
                    <a:cubicBezTo>
                      <a:pt x="272" y="64"/>
                      <a:pt x="212" y="3"/>
                      <a:pt x="138" y="3"/>
                    </a:cubicBezTo>
                    <a:close/>
                    <a:moveTo>
                      <a:pt x="138" y="269"/>
                    </a:moveTo>
                    <a:cubicBezTo>
                      <a:pt x="65" y="269"/>
                      <a:pt x="6" y="210"/>
                      <a:pt x="6" y="138"/>
                    </a:cubicBezTo>
                    <a:cubicBezTo>
                      <a:pt x="6" y="65"/>
                      <a:pt x="65" y="6"/>
                      <a:pt x="138" y="6"/>
                    </a:cubicBezTo>
                    <a:cubicBezTo>
                      <a:pt x="211" y="6"/>
                      <a:pt x="270" y="65"/>
                      <a:pt x="270" y="138"/>
                    </a:cubicBezTo>
                    <a:cubicBezTo>
                      <a:pt x="270" y="210"/>
                      <a:pt x="211" y="269"/>
                      <a:pt x="138" y="269"/>
                    </a:cubicBezTo>
                    <a:close/>
                    <a:moveTo>
                      <a:pt x="138" y="9"/>
                    </a:moveTo>
                    <a:cubicBezTo>
                      <a:pt x="67" y="9"/>
                      <a:pt x="10" y="67"/>
                      <a:pt x="10" y="138"/>
                    </a:cubicBezTo>
                    <a:cubicBezTo>
                      <a:pt x="10" y="208"/>
                      <a:pt x="67" y="266"/>
                      <a:pt x="138" y="266"/>
                    </a:cubicBezTo>
                    <a:cubicBezTo>
                      <a:pt x="209" y="266"/>
                      <a:pt x="266" y="208"/>
                      <a:pt x="266" y="138"/>
                    </a:cubicBezTo>
                    <a:cubicBezTo>
                      <a:pt x="266" y="67"/>
                      <a:pt x="209" y="9"/>
                      <a:pt x="138" y="9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" name="Google Shape;55;p35"/>
              <p:cNvSpPr/>
              <p:nvPr/>
            </p:nvSpPr>
            <p:spPr>
              <a:xfrm>
                <a:off x="7059613" y="342900"/>
                <a:ext cx="1941513" cy="1931988"/>
              </a:xfrm>
              <a:custGeom>
                <a:avLst/>
                <a:gdLst/>
                <a:ahLst/>
                <a:cxnLst/>
                <a:rect l="l" t="t" r="r" b="b"/>
                <a:pathLst>
                  <a:path w="816" h="813" extrusionOk="0">
                    <a:moveTo>
                      <a:pt x="410" y="813"/>
                    </a:moveTo>
                    <a:cubicBezTo>
                      <a:pt x="408" y="813"/>
                      <a:pt x="408" y="813"/>
                      <a:pt x="408" y="813"/>
                    </a:cubicBezTo>
                    <a:cubicBezTo>
                      <a:pt x="183" y="813"/>
                      <a:pt x="0" y="630"/>
                      <a:pt x="0" y="405"/>
                    </a:cubicBezTo>
                    <a:cubicBezTo>
                      <a:pt x="0" y="378"/>
                      <a:pt x="3" y="352"/>
                      <a:pt x="8" y="326"/>
                    </a:cubicBezTo>
                    <a:cubicBezTo>
                      <a:pt x="8" y="325"/>
                      <a:pt x="8" y="325"/>
                      <a:pt x="8" y="325"/>
                    </a:cubicBezTo>
                    <a:cubicBezTo>
                      <a:pt x="101" y="343"/>
                      <a:pt x="101" y="343"/>
                      <a:pt x="101" y="343"/>
                    </a:cubicBezTo>
                    <a:cubicBezTo>
                      <a:pt x="101" y="344"/>
                      <a:pt x="101" y="344"/>
                      <a:pt x="101" y="344"/>
                    </a:cubicBezTo>
                    <a:cubicBezTo>
                      <a:pt x="97" y="364"/>
                      <a:pt x="95" y="384"/>
                      <a:pt x="95" y="405"/>
                    </a:cubicBezTo>
                    <a:cubicBezTo>
                      <a:pt x="95" y="577"/>
                      <a:pt x="235" y="718"/>
                      <a:pt x="408" y="718"/>
                    </a:cubicBezTo>
                    <a:cubicBezTo>
                      <a:pt x="410" y="718"/>
                      <a:pt x="410" y="718"/>
                      <a:pt x="410" y="718"/>
                    </a:cubicBezTo>
                    <a:lnTo>
                      <a:pt x="410" y="813"/>
                    </a:lnTo>
                    <a:close/>
                    <a:moveTo>
                      <a:pt x="11" y="329"/>
                    </a:moveTo>
                    <a:cubicBezTo>
                      <a:pt x="6" y="354"/>
                      <a:pt x="4" y="379"/>
                      <a:pt x="4" y="405"/>
                    </a:cubicBezTo>
                    <a:cubicBezTo>
                      <a:pt x="4" y="627"/>
                      <a:pt x="184" y="808"/>
                      <a:pt x="406" y="809"/>
                    </a:cubicBezTo>
                    <a:cubicBezTo>
                      <a:pt x="406" y="722"/>
                      <a:pt x="406" y="722"/>
                      <a:pt x="406" y="722"/>
                    </a:cubicBezTo>
                    <a:cubicBezTo>
                      <a:pt x="232" y="721"/>
                      <a:pt x="91" y="579"/>
                      <a:pt x="91" y="405"/>
                    </a:cubicBezTo>
                    <a:cubicBezTo>
                      <a:pt x="91" y="385"/>
                      <a:pt x="93" y="365"/>
                      <a:pt x="97" y="346"/>
                    </a:cubicBezTo>
                    <a:lnTo>
                      <a:pt x="11" y="329"/>
                    </a:lnTo>
                    <a:close/>
                    <a:moveTo>
                      <a:pt x="794" y="537"/>
                    </a:moveTo>
                    <a:cubicBezTo>
                      <a:pt x="705" y="507"/>
                      <a:pt x="705" y="507"/>
                      <a:pt x="705" y="507"/>
                    </a:cubicBezTo>
                    <a:cubicBezTo>
                      <a:pt x="705" y="505"/>
                      <a:pt x="705" y="505"/>
                      <a:pt x="705" y="505"/>
                    </a:cubicBezTo>
                    <a:cubicBezTo>
                      <a:pt x="716" y="473"/>
                      <a:pt x="722" y="439"/>
                      <a:pt x="722" y="405"/>
                    </a:cubicBezTo>
                    <a:cubicBezTo>
                      <a:pt x="722" y="248"/>
                      <a:pt x="605" y="115"/>
                      <a:pt x="450" y="94"/>
                    </a:cubicBezTo>
                    <a:cubicBezTo>
                      <a:pt x="448" y="94"/>
                      <a:pt x="448" y="94"/>
                      <a:pt x="448" y="94"/>
                    </a:cubicBezTo>
                    <a:cubicBezTo>
                      <a:pt x="461" y="0"/>
                      <a:pt x="461" y="0"/>
                      <a:pt x="461" y="0"/>
                    </a:cubicBezTo>
                    <a:cubicBezTo>
                      <a:pt x="462" y="0"/>
                      <a:pt x="462" y="0"/>
                      <a:pt x="462" y="0"/>
                    </a:cubicBezTo>
                    <a:cubicBezTo>
                      <a:pt x="664" y="27"/>
                      <a:pt x="816" y="201"/>
                      <a:pt x="816" y="405"/>
                    </a:cubicBezTo>
                    <a:cubicBezTo>
                      <a:pt x="816" y="449"/>
                      <a:pt x="809" y="493"/>
                      <a:pt x="795" y="535"/>
                    </a:cubicBezTo>
                    <a:lnTo>
                      <a:pt x="794" y="537"/>
                    </a:lnTo>
                    <a:close/>
                    <a:moveTo>
                      <a:pt x="709" y="505"/>
                    </a:moveTo>
                    <a:cubicBezTo>
                      <a:pt x="792" y="532"/>
                      <a:pt x="792" y="532"/>
                      <a:pt x="792" y="532"/>
                    </a:cubicBezTo>
                    <a:cubicBezTo>
                      <a:pt x="806" y="491"/>
                      <a:pt x="813" y="448"/>
                      <a:pt x="813" y="405"/>
                    </a:cubicBezTo>
                    <a:cubicBezTo>
                      <a:pt x="813" y="203"/>
                      <a:pt x="663" y="31"/>
                      <a:pt x="464" y="4"/>
                    </a:cubicBezTo>
                    <a:cubicBezTo>
                      <a:pt x="452" y="91"/>
                      <a:pt x="452" y="91"/>
                      <a:pt x="452" y="91"/>
                    </a:cubicBezTo>
                    <a:cubicBezTo>
                      <a:pt x="608" y="112"/>
                      <a:pt x="725" y="247"/>
                      <a:pt x="725" y="405"/>
                    </a:cubicBezTo>
                    <a:cubicBezTo>
                      <a:pt x="725" y="439"/>
                      <a:pt x="720" y="472"/>
                      <a:pt x="709" y="505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56;p35"/>
              <p:cNvSpPr/>
              <p:nvPr/>
            </p:nvSpPr>
            <p:spPr>
              <a:xfrm>
                <a:off x="8112125" y="100013"/>
                <a:ext cx="301625" cy="242888"/>
              </a:xfrm>
              <a:custGeom>
                <a:avLst/>
                <a:gdLst/>
                <a:ahLst/>
                <a:cxnLst/>
                <a:rect l="l" t="t" r="r" b="b"/>
                <a:pathLst>
                  <a:path w="127" h="102" extrusionOk="0">
                    <a:moveTo>
                      <a:pt x="102" y="102"/>
                    </a:moveTo>
                    <a:cubicBezTo>
                      <a:pt x="96" y="100"/>
                      <a:pt x="96" y="100"/>
                      <a:pt x="96" y="100"/>
                    </a:cubicBezTo>
                    <a:cubicBezTo>
                      <a:pt x="95" y="100"/>
                      <a:pt x="94" y="100"/>
                      <a:pt x="93" y="99"/>
                    </a:cubicBezTo>
                    <a:cubicBezTo>
                      <a:pt x="91" y="99"/>
                      <a:pt x="88" y="98"/>
                      <a:pt x="85" y="97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6" y="92"/>
                      <a:pt x="63" y="91"/>
                      <a:pt x="59" y="90"/>
                    </a:cubicBezTo>
                    <a:cubicBezTo>
                      <a:pt x="56" y="90"/>
                      <a:pt x="54" y="89"/>
                      <a:pt x="52" y="89"/>
                    </a:cubicBezTo>
                    <a:cubicBezTo>
                      <a:pt x="48" y="88"/>
                      <a:pt x="45" y="87"/>
                      <a:pt x="42" y="87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29" y="85"/>
                      <a:pt x="25" y="84"/>
                      <a:pt x="21" y="84"/>
                    </a:cubicBezTo>
                    <a:cubicBezTo>
                      <a:pt x="20" y="84"/>
                      <a:pt x="19" y="83"/>
                      <a:pt x="17" y="83"/>
                    </a:cubicBezTo>
                    <a:cubicBezTo>
                      <a:pt x="15" y="83"/>
                      <a:pt x="14" y="83"/>
                      <a:pt x="12" y="83"/>
                    </a:cubicBezTo>
                    <a:cubicBezTo>
                      <a:pt x="10" y="82"/>
                      <a:pt x="8" y="82"/>
                      <a:pt x="6" y="82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1"/>
                      <a:pt x="18" y="1"/>
                      <a:pt x="21" y="2"/>
                    </a:cubicBezTo>
                    <a:cubicBezTo>
                      <a:pt x="23" y="2"/>
                      <a:pt x="25" y="2"/>
                      <a:pt x="27" y="2"/>
                    </a:cubicBezTo>
                    <a:cubicBezTo>
                      <a:pt x="40" y="4"/>
                      <a:pt x="56" y="7"/>
                      <a:pt x="68" y="9"/>
                    </a:cubicBezTo>
                    <a:cubicBezTo>
                      <a:pt x="70" y="10"/>
                      <a:pt x="73" y="10"/>
                      <a:pt x="76" y="11"/>
                    </a:cubicBezTo>
                    <a:cubicBezTo>
                      <a:pt x="80" y="12"/>
                      <a:pt x="85" y="13"/>
                      <a:pt x="89" y="14"/>
                    </a:cubicBezTo>
                    <a:cubicBezTo>
                      <a:pt x="108" y="19"/>
                      <a:pt x="108" y="19"/>
                      <a:pt x="108" y="19"/>
                    </a:cubicBezTo>
                    <a:cubicBezTo>
                      <a:pt x="111" y="20"/>
                      <a:pt x="115" y="21"/>
                      <a:pt x="117" y="22"/>
                    </a:cubicBezTo>
                    <a:cubicBezTo>
                      <a:pt x="119" y="22"/>
                      <a:pt x="120" y="22"/>
                      <a:pt x="121" y="23"/>
                    </a:cubicBezTo>
                    <a:cubicBezTo>
                      <a:pt x="127" y="25"/>
                      <a:pt x="127" y="25"/>
                      <a:pt x="127" y="25"/>
                    </a:cubicBezTo>
                    <a:lnTo>
                      <a:pt x="102" y="102"/>
                    </a:lnTo>
                    <a:close/>
                    <a:moveTo>
                      <a:pt x="4" y="78"/>
                    </a:moveTo>
                    <a:cubicBezTo>
                      <a:pt x="6" y="78"/>
                      <a:pt x="6" y="78"/>
                      <a:pt x="6" y="78"/>
                    </a:cubicBezTo>
                    <a:cubicBezTo>
                      <a:pt x="8" y="78"/>
                      <a:pt x="10" y="79"/>
                      <a:pt x="13" y="79"/>
                    </a:cubicBezTo>
                    <a:cubicBezTo>
                      <a:pt x="14" y="79"/>
                      <a:pt x="16" y="79"/>
                      <a:pt x="18" y="80"/>
                    </a:cubicBezTo>
                    <a:cubicBezTo>
                      <a:pt x="19" y="80"/>
                      <a:pt x="20" y="80"/>
                      <a:pt x="21" y="80"/>
                    </a:cubicBezTo>
                    <a:cubicBezTo>
                      <a:pt x="25" y="80"/>
                      <a:pt x="30" y="81"/>
                      <a:pt x="34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6" y="84"/>
                      <a:pt x="49" y="84"/>
                      <a:pt x="52" y="85"/>
                    </a:cubicBezTo>
                    <a:cubicBezTo>
                      <a:pt x="55" y="86"/>
                      <a:pt x="57" y="86"/>
                      <a:pt x="60" y="87"/>
                    </a:cubicBezTo>
                    <a:cubicBezTo>
                      <a:pt x="63" y="88"/>
                      <a:pt x="67" y="88"/>
                      <a:pt x="71" y="89"/>
                    </a:cubicBezTo>
                    <a:cubicBezTo>
                      <a:pt x="86" y="93"/>
                      <a:pt x="86" y="93"/>
                      <a:pt x="86" y="93"/>
                    </a:cubicBezTo>
                    <a:cubicBezTo>
                      <a:pt x="89" y="94"/>
                      <a:pt x="92" y="95"/>
                      <a:pt x="94" y="96"/>
                    </a:cubicBezTo>
                    <a:cubicBezTo>
                      <a:pt x="95" y="96"/>
                      <a:pt x="96" y="97"/>
                      <a:pt x="97" y="97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123" y="27"/>
                      <a:pt x="123" y="27"/>
                      <a:pt x="123" y="27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9" y="26"/>
                      <a:pt x="117" y="26"/>
                      <a:pt x="116" y="25"/>
                    </a:cubicBezTo>
                    <a:cubicBezTo>
                      <a:pt x="114" y="24"/>
                      <a:pt x="110" y="23"/>
                      <a:pt x="107" y="22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4" y="16"/>
                      <a:pt x="79" y="15"/>
                      <a:pt x="75" y="14"/>
                    </a:cubicBezTo>
                    <a:cubicBezTo>
                      <a:pt x="72" y="14"/>
                      <a:pt x="70" y="13"/>
                      <a:pt x="67" y="13"/>
                    </a:cubicBezTo>
                    <a:cubicBezTo>
                      <a:pt x="51" y="9"/>
                      <a:pt x="37" y="7"/>
                      <a:pt x="27" y="6"/>
                    </a:cubicBezTo>
                    <a:cubicBezTo>
                      <a:pt x="25" y="6"/>
                      <a:pt x="23" y="6"/>
                      <a:pt x="21" y="5"/>
                    </a:cubicBezTo>
                    <a:cubicBezTo>
                      <a:pt x="18" y="5"/>
                      <a:pt x="15" y="5"/>
                      <a:pt x="13" y="5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4" y="78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" name="Google Shape;57;p35"/>
              <p:cNvSpPr/>
              <p:nvPr/>
            </p:nvSpPr>
            <p:spPr>
              <a:xfrm>
                <a:off x="8399463" y="249238"/>
                <a:ext cx="285750" cy="225425"/>
              </a:xfrm>
              <a:custGeom>
                <a:avLst/>
                <a:gdLst/>
                <a:ahLst/>
                <a:cxnLst/>
                <a:rect l="l" t="t" r="r" b="b"/>
                <a:pathLst>
                  <a:path w="120" h="95" extrusionOk="0">
                    <a:moveTo>
                      <a:pt x="92" y="95"/>
                    </a:move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1"/>
                      <a:pt x="85" y="91"/>
                      <a:pt x="84" y="90"/>
                    </a:cubicBezTo>
                    <a:cubicBezTo>
                      <a:pt x="82" y="89"/>
                      <a:pt x="80" y="87"/>
                      <a:pt x="77" y="86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60" y="75"/>
                      <a:pt x="57" y="73"/>
                      <a:pt x="54" y="72"/>
                    </a:cubicBezTo>
                    <a:cubicBezTo>
                      <a:pt x="52" y="70"/>
                      <a:pt x="50" y="69"/>
                      <a:pt x="47" y="68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26" y="57"/>
                      <a:pt x="22" y="55"/>
                      <a:pt x="18" y="53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42" y="10"/>
                      <a:pt x="47" y="12"/>
                      <a:pt x="53" y="15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3" y="26"/>
                      <a:pt x="75" y="27"/>
                      <a:pt x="78" y="28"/>
                    </a:cubicBezTo>
                    <a:cubicBezTo>
                      <a:pt x="82" y="30"/>
                      <a:pt x="85" y="32"/>
                      <a:pt x="89" y="3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7" y="46"/>
                      <a:pt x="110" y="48"/>
                      <a:pt x="112" y="49"/>
                    </a:cubicBezTo>
                    <a:cubicBezTo>
                      <a:pt x="113" y="50"/>
                      <a:pt x="114" y="51"/>
                      <a:pt x="115" y="51"/>
                    </a:cubicBezTo>
                    <a:cubicBezTo>
                      <a:pt x="120" y="55"/>
                      <a:pt x="120" y="55"/>
                      <a:pt x="120" y="55"/>
                    </a:cubicBezTo>
                    <a:lnTo>
                      <a:pt x="92" y="95"/>
                    </a:lnTo>
                    <a:close/>
                    <a:moveTo>
                      <a:pt x="5" y="44"/>
                    </a:moveTo>
                    <a:cubicBezTo>
                      <a:pt x="7" y="45"/>
                      <a:pt x="7" y="45"/>
                      <a:pt x="7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23" y="52"/>
                      <a:pt x="28" y="54"/>
                      <a:pt x="33" y="56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51" y="66"/>
                      <a:pt x="54" y="67"/>
                      <a:pt x="56" y="68"/>
                    </a:cubicBezTo>
                    <a:cubicBezTo>
                      <a:pt x="59" y="70"/>
                      <a:pt x="62" y="72"/>
                      <a:pt x="65" y="74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2" y="84"/>
                      <a:pt x="84" y="86"/>
                      <a:pt x="86" y="87"/>
                    </a:cubicBezTo>
                    <a:cubicBezTo>
                      <a:pt x="87" y="88"/>
                      <a:pt x="88" y="88"/>
                      <a:pt x="89" y="89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2" y="54"/>
                      <a:pt x="111" y="53"/>
                      <a:pt x="110" y="52"/>
                    </a:cubicBezTo>
                    <a:cubicBezTo>
                      <a:pt x="108" y="51"/>
                      <a:pt x="105" y="49"/>
                      <a:pt x="102" y="47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4" y="35"/>
                      <a:pt x="80" y="33"/>
                      <a:pt x="76" y="31"/>
                    </a:cubicBezTo>
                    <a:cubicBezTo>
                      <a:pt x="74" y="30"/>
                      <a:pt x="71" y="29"/>
                      <a:pt x="69" y="28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46" y="15"/>
                      <a:pt x="40" y="13"/>
                      <a:pt x="36" y="11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5" y="44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" name="Google Shape;58;p35"/>
              <p:cNvSpPr/>
              <p:nvPr/>
            </p:nvSpPr>
            <p:spPr>
              <a:xfrm>
                <a:off x="8656638" y="412750"/>
                <a:ext cx="138113" cy="141288"/>
              </a:xfrm>
              <a:custGeom>
                <a:avLst/>
                <a:gdLst/>
                <a:ahLst/>
                <a:cxnLst/>
                <a:rect l="l" t="t" r="r" b="b"/>
                <a:pathLst>
                  <a:path w="58" h="59" extrusionOk="0">
                    <a:moveTo>
                      <a:pt x="25" y="59"/>
                    </a:move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2" y="57"/>
                      <a:pt x="20" y="5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1" y="48"/>
                      <a:pt x="10" y="47"/>
                      <a:pt x="9" y="46"/>
                    </a:cubicBezTo>
                    <a:cubicBezTo>
                      <a:pt x="8" y="45"/>
                      <a:pt x="6" y="44"/>
                      <a:pt x="5" y="4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8" y="5"/>
                      <a:pt x="39" y="7"/>
                      <a:pt x="41" y="8"/>
                    </a:cubicBezTo>
                    <a:cubicBezTo>
                      <a:pt x="42" y="9"/>
                      <a:pt x="43" y="10"/>
                      <a:pt x="44" y="1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5" y="20"/>
                      <a:pt x="57" y="22"/>
                      <a:pt x="57" y="22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25" y="59"/>
                    </a:lnTo>
                    <a:close/>
                    <a:moveTo>
                      <a:pt x="5" y="38"/>
                    </a:moveTo>
                    <a:cubicBezTo>
                      <a:pt x="7" y="40"/>
                      <a:pt x="7" y="40"/>
                      <a:pt x="7" y="40"/>
                    </a:cubicBezTo>
                    <a:cubicBezTo>
                      <a:pt x="9" y="41"/>
                      <a:pt x="10" y="42"/>
                      <a:pt x="12" y="44"/>
                    </a:cubicBezTo>
                    <a:cubicBezTo>
                      <a:pt x="13" y="44"/>
                      <a:pt x="14" y="45"/>
                      <a:pt x="15" y="46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4"/>
                      <a:pt x="24" y="54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2" y="22"/>
                      <a:pt x="51" y="22"/>
                      <a:pt x="50" y="21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1" y="13"/>
                      <a:pt x="40" y="12"/>
                      <a:pt x="39" y="11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1" y="5"/>
                      <a:pt x="31" y="5"/>
                      <a:pt x="31" y="5"/>
                    </a:cubicBezTo>
                    <a:lnTo>
                      <a:pt x="5" y="38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" name="Google Shape;59;p35"/>
              <p:cNvSpPr/>
              <p:nvPr/>
            </p:nvSpPr>
            <p:spPr>
              <a:xfrm>
                <a:off x="8748713" y="506413"/>
                <a:ext cx="142875" cy="138113"/>
              </a:xfrm>
              <a:custGeom>
                <a:avLst/>
                <a:gdLst/>
                <a:ahLst/>
                <a:cxnLst/>
                <a:rect l="l" t="t" r="r" b="b"/>
                <a:pathLst>
                  <a:path w="90" h="87" extrusionOk="0">
                    <a:moveTo>
                      <a:pt x="33" y="87"/>
                    </a:moveTo>
                    <a:lnTo>
                      <a:pt x="18" y="69"/>
                    </a:lnTo>
                    <a:lnTo>
                      <a:pt x="0" y="52"/>
                    </a:lnTo>
                    <a:lnTo>
                      <a:pt x="54" y="0"/>
                    </a:lnTo>
                    <a:lnTo>
                      <a:pt x="83" y="31"/>
                    </a:lnTo>
                    <a:lnTo>
                      <a:pt x="90" y="39"/>
                    </a:lnTo>
                    <a:lnTo>
                      <a:pt x="33" y="87"/>
                    </a:lnTo>
                    <a:close/>
                    <a:moveTo>
                      <a:pt x="9" y="52"/>
                    </a:moveTo>
                    <a:lnTo>
                      <a:pt x="27" y="72"/>
                    </a:lnTo>
                    <a:lnTo>
                      <a:pt x="35" y="79"/>
                    </a:lnTo>
                    <a:lnTo>
                      <a:pt x="83" y="39"/>
                    </a:lnTo>
                    <a:lnTo>
                      <a:pt x="74" y="28"/>
                    </a:lnTo>
                    <a:lnTo>
                      <a:pt x="54" y="7"/>
                    </a:lnTo>
                    <a:lnTo>
                      <a:pt x="9" y="52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" name="Google Shape;60;p35"/>
              <p:cNvSpPr/>
              <p:nvPr/>
            </p:nvSpPr>
            <p:spPr>
              <a:xfrm>
                <a:off x="8832850" y="611188"/>
                <a:ext cx="142875" cy="133350"/>
              </a:xfrm>
              <a:custGeom>
                <a:avLst/>
                <a:gdLst/>
                <a:ahLst/>
                <a:cxnLst/>
                <a:rect l="l" t="t" r="r" b="b"/>
                <a:pathLst>
                  <a:path w="60" h="56" extrusionOk="0">
                    <a:moveTo>
                      <a:pt x="19" y="56"/>
                    </a:moveTo>
                    <a:cubicBezTo>
                      <a:pt x="10" y="43"/>
                      <a:pt x="10" y="43"/>
                      <a:pt x="10" y="43"/>
                    </a:cubicBezTo>
                    <a:cubicBezTo>
                      <a:pt x="8" y="40"/>
                      <a:pt x="6" y="38"/>
                      <a:pt x="4" y="35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6" y="8"/>
                      <a:pt x="48" y="11"/>
                      <a:pt x="50" y="14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19" y="56"/>
                    </a:lnTo>
                    <a:close/>
                    <a:moveTo>
                      <a:pt x="5" y="31"/>
                    </a:moveTo>
                    <a:cubicBezTo>
                      <a:pt x="7" y="33"/>
                      <a:pt x="7" y="33"/>
                      <a:pt x="7" y="33"/>
                    </a:cubicBezTo>
                    <a:cubicBezTo>
                      <a:pt x="9" y="35"/>
                      <a:pt x="11" y="38"/>
                      <a:pt x="13" y="4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5" y="13"/>
                      <a:pt x="43" y="10"/>
                      <a:pt x="41" y="8"/>
                    </a:cubicBezTo>
                    <a:cubicBezTo>
                      <a:pt x="39" y="5"/>
                      <a:pt x="39" y="5"/>
                      <a:pt x="39" y="5"/>
                    </a:cubicBezTo>
                    <a:lnTo>
                      <a:pt x="5" y="31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" name="Google Shape;61;p35"/>
              <p:cNvSpPr/>
              <p:nvPr/>
            </p:nvSpPr>
            <p:spPr>
              <a:xfrm>
                <a:off x="8763000" y="1946275"/>
                <a:ext cx="142875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60" h="59" extrusionOk="0">
                    <a:moveTo>
                      <a:pt x="36" y="59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8" y="17"/>
                      <a:pt x="10" y="15"/>
                      <a:pt x="11" y="1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6" y="48"/>
                      <a:pt x="44" y="50"/>
                      <a:pt x="43" y="52"/>
                    </a:cubicBezTo>
                    <a:lnTo>
                      <a:pt x="36" y="59"/>
                    </a:lnTo>
                    <a:close/>
                    <a:moveTo>
                      <a:pt x="5" y="24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47"/>
                      <a:pt x="44" y="45"/>
                      <a:pt x="46" y="43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0" y="19"/>
                      <a:pt x="9" y="21"/>
                    </a:cubicBezTo>
                    <a:lnTo>
                      <a:pt x="5" y="24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62;p35"/>
              <p:cNvSpPr/>
              <p:nvPr/>
            </p:nvSpPr>
            <p:spPr>
              <a:xfrm>
                <a:off x="8672513" y="2038350"/>
                <a:ext cx="138113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87" h="90" extrusionOk="0">
                    <a:moveTo>
                      <a:pt x="47" y="90"/>
                    </a:moveTo>
                    <a:lnTo>
                      <a:pt x="0" y="32"/>
                    </a:lnTo>
                    <a:lnTo>
                      <a:pt x="24" y="11"/>
                    </a:lnTo>
                    <a:lnTo>
                      <a:pt x="36" y="0"/>
                    </a:lnTo>
                    <a:lnTo>
                      <a:pt x="87" y="54"/>
                    </a:lnTo>
                    <a:lnTo>
                      <a:pt x="74" y="66"/>
                    </a:lnTo>
                    <a:lnTo>
                      <a:pt x="47" y="90"/>
                    </a:lnTo>
                    <a:close/>
                    <a:moveTo>
                      <a:pt x="8" y="33"/>
                    </a:moveTo>
                    <a:lnTo>
                      <a:pt x="48" y="81"/>
                    </a:lnTo>
                    <a:lnTo>
                      <a:pt x="80" y="54"/>
                    </a:lnTo>
                    <a:lnTo>
                      <a:pt x="36" y="8"/>
                    </a:lnTo>
                    <a:lnTo>
                      <a:pt x="27" y="15"/>
                    </a:lnTo>
                    <a:lnTo>
                      <a:pt x="8" y="33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" name="Google Shape;63;p35"/>
              <p:cNvSpPr/>
              <p:nvPr/>
            </p:nvSpPr>
            <p:spPr>
              <a:xfrm>
                <a:off x="8570913" y="2119313"/>
                <a:ext cx="133350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56" h="60" extrusionOk="0">
                    <a:moveTo>
                      <a:pt x="26" y="6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7" y="14"/>
                      <a:pt x="9" y="12"/>
                      <a:pt x="11" y="1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7" y="53"/>
                      <a:pt x="34" y="55"/>
                      <a:pt x="32" y="56"/>
                    </a:cubicBezTo>
                    <a:lnTo>
                      <a:pt x="26" y="60"/>
                    </a:lnTo>
                    <a:close/>
                    <a:moveTo>
                      <a:pt x="5" y="19"/>
                    </a:moveTo>
                    <a:cubicBezTo>
                      <a:pt x="28" y="55"/>
                      <a:pt x="28" y="55"/>
                      <a:pt x="28" y="55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2" y="52"/>
                      <a:pt x="35" y="50"/>
                      <a:pt x="37" y="48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9" y="17"/>
                      <a:pt x="7" y="18"/>
                    </a:cubicBezTo>
                    <a:lnTo>
                      <a:pt x="5" y="19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" name="Google Shape;64;p35"/>
              <p:cNvSpPr/>
              <p:nvPr/>
            </p:nvSpPr>
            <p:spPr>
              <a:xfrm>
                <a:off x="7802563" y="2185988"/>
                <a:ext cx="755650" cy="195263"/>
              </a:xfrm>
              <a:custGeom>
                <a:avLst/>
                <a:gdLst/>
                <a:ahLst/>
                <a:cxnLst/>
                <a:rect l="l" t="t" r="r" b="b"/>
                <a:pathLst>
                  <a:path w="318" h="82" extrusionOk="0">
                    <a:moveTo>
                      <a:pt x="95" y="82"/>
                    </a:moveTo>
                    <a:cubicBezTo>
                      <a:pt x="80" y="82"/>
                      <a:pt x="66" y="81"/>
                      <a:pt x="52" y="80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88" y="56"/>
                      <a:pt x="126" y="55"/>
                      <a:pt x="160" y="50"/>
                    </a:cubicBezTo>
                    <a:cubicBezTo>
                      <a:pt x="162" y="50"/>
                      <a:pt x="164" y="50"/>
                      <a:pt x="166" y="49"/>
                    </a:cubicBezTo>
                    <a:cubicBezTo>
                      <a:pt x="173" y="48"/>
                      <a:pt x="181" y="47"/>
                      <a:pt x="188" y="45"/>
                    </a:cubicBezTo>
                    <a:cubicBezTo>
                      <a:pt x="195" y="44"/>
                      <a:pt x="202" y="42"/>
                      <a:pt x="209" y="40"/>
                    </a:cubicBezTo>
                    <a:cubicBezTo>
                      <a:pt x="211" y="39"/>
                      <a:pt x="213" y="39"/>
                      <a:pt x="215" y="38"/>
                    </a:cubicBezTo>
                    <a:cubicBezTo>
                      <a:pt x="217" y="38"/>
                      <a:pt x="220" y="37"/>
                      <a:pt x="223" y="36"/>
                    </a:cubicBezTo>
                    <a:cubicBezTo>
                      <a:pt x="224" y="35"/>
                      <a:pt x="226" y="35"/>
                      <a:pt x="227" y="34"/>
                    </a:cubicBezTo>
                    <a:cubicBezTo>
                      <a:pt x="229" y="34"/>
                      <a:pt x="230" y="33"/>
                      <a:pt x="232" y="33"/>
                    </a:cubicBezTo>
                    <a:cubicBezTo>
                      <a:pt x="234" y="32"/>
                      <a:pt x="237" y="31"/>
                      <a:pt x="239" y="31"/>
                    </a:cubicBezTo>
                    <a:cubicBezTo>
                      <a:pt x="251" y="26"/>
                      <a:pt x="251" y="26"/>
                      <a:pt x="251" y="26"/>
                    </a:cubicBezTo>
                    <a:cubicBezTo>
                      <a:pt x="254" y="25"/>
                      <a:pt x="258" y="24"/>
                      <a:pt x="261" y="22"/>
                    </a:cubicBezTo>
                    <a:cubicBezTo>
                      <a:pt x="263" y="21"/>
                      <a:pt x="266" y="20"/>
                      <a:pt x="268" y="19"/>
                    </a:cubicBezTo>
                    <a:cubicBezTo>
                      <a:pt x="272" y="17"/>
                      <a:pt x="276" y="16"/>
                      <a:pt x="279" y="14"/>
                    </a:cubicBezTo>
                    <a:cubicBezTo>
                      <a:pt x="292" y="7"/>
                      <a:pt x="292" y="7"/>
                      <a:pt x="292" y="7"/>
                    </a:cubicBezTo>
                    <a:cubicBezTo>
                      <a:pt x="295" y="6"/>
                      <a:pt x="297" y="5"/>
                      <a:pt x="298" y="4"/>
                    </a:cubicBezTo>
                    <a:cubicBezTo>
                      <a:pt x="299" y="4"/>
                      <a:pt x="300" y="3"/>
                      <a:pt x="301" y="3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318" y="24"/>
                      <a:pt x="318" y="24"/>
                      <a:pt x="318" y="24"/>
                    </a:cubicBezTo>
                    <a:cubicBezTo>
                      <a:pt x="314" y="26"/>
                      <a:pt x="314" y="26"/>
                      <a:pt x="314" y="26"/>
                    </a:cubicBezTo>
                    <a:cubicBezTo>
                      <a:pt x="313" y="27"/>
                      <a:pt x="312" y="27"/>
                      <a:pt x="311" y="28"/>
                    </a:cubicBezTo>
                    <a:cubicBezTo>
                      <a:pt x="309" y="29"/>
                      <a:pt x="307" y="30"/>
                      <a:pt x="304" y="31"/>
                    </a:cubicBezTo>
                    <a:cubicBezTo>
                      <a:pt x="290" y="38"/>
                      <a:pt x="290" y="38"/>
                      <a:pt x="290" y="38"/>
                    </a:cubicBezTo>
                    <a:cubicBezTo>
                      <a:pt x="287" y="40"/>
                      <a:pt x="283" y="42"/>
                      <a:pt x="279" y="43"/>
                    </a:cubicBezTo>
                    <a:cubicBezTo>
                      <a:pt x="276" y="44"/>
                      <a:pt x="274" y="45"/>
                      <a:pt x="271" y="47"/>
                    </a:cubicBezTo>
                    <a:cubicBezTo>
                      <a:pt x="268" y="48"/>
                      <a:pt x="264" y="50"/>
                      <a:pt x="260" y="51"/>
                    </a:cubicBezTo>
                    <a:cubicBezTo>
                      <a:pt x="248" y="56"/>
                      <a:pt x="248" y="56"/>
                      <a:pt x="248" y="56"/>
                    </a:cubicBezTo>
                    <a:cubicBezTo>
                      <a:pt x="246" y="57"/>
                      <a:pt x="243" y="57"/>
                      <a:pt x="240" y="58"/>
                    </a:cubicBezTo>
                    <a:cubicBezTo>
                      <a:pt x="239" y="59"/>
                      <a:pt x="237" y="59"/>
                      <a:pt x="235" y="60"/>
                    </a:cubicBezTo>
                    <a:cubicBezTo>
                      <a:pt x="234" y="60"/>
                      <a:pt x="232" y="61"/>
                      <a:pt x="231" y="61"/>
                    </a:cubicBezTo>
                    <a:cubicBezTo>
                      <a:pt x="228" y="62"/>
                      <a:pt x="225" y="63"/>
                      <a:pt x="222" y="64"/>
                    </a:cubicBezTo>
                    <a:cubicBezTo>
                      <a:pt x="216" y="66"/>
                      <a:pt x="216" y="66"/>
                      <a:pt x="216" y="66"/>
                    </a:cubicBezTo>
                    <a:cubicBezTo>
                      <a:pt x="209" y="68"/>
                      <a:pt x="201" y="70"/>
                      <a:pt x="194" y="71"/>
                    </a:cubicBezTo>
                    <a:cubicBezTo>
                      <a:pt x="186" y="73"/>
                      <a:pt x="178" y="74"/>
                      <a:pt x="170" y="76"/>
                    </a:cubicBezTo>
                    <a:cubicBezTo>
                      <a:pt x="164" y="77"/>
                      <a:pt x="164" y="77"/>
                      <a:pt x="164" y="77"/>
                    </a:cubicBezTo>
                    <a:cubicBezTo>
                      <a:pt x="142" y="80"/>
                      <a:pt x="118" y="82"/>
                      <a:pt x="95" y="82"/>
                    </a:cubicBezTo>
                    <a:close/>
                    <a:moveTo>
                      <a:pt x="5" y="69"/>
                    </a:moveTo>
                    <a:cubicBezTo>
                      <a:pt x="11" y="70"/>
                      <a:pt x="11" y="70"/>
                      <a:pt x="11" y="70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87" y="79"/>
                      <a:pt x="128" y="78"/>
                      <a:pt x="163" y="73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77" y="71"/>
                      <a:pt x="185" y="69"/>
                      <a:pt x="193" y="68"/>
                    </a:cubicBezTo>
                    <a:cubicBezTo>
                      <a:pt x="200" y="66"/>
                      <a:pt x="208" y="64"/>
                      <a:pt x="215" y="62"/>
                    </a:cubicBezTo>
                    <a:cubicBezTo>
                      <a:pt x="221" y="60"/>
                      <a:pt x="221" y="60"/>
                      <a:pt x="221" y="60"/>
                    </a:cubicBezTo>
                    <a:cubicBezTo>
                      <a:pt x="224" y="60"/>
                      <a:pt x="227" y="59"/>
                      <a:pt x="230" y="58"/>
                    </a:cubicBezTo>
                    <a:cubicBezTo>
                      <a:pt x="231" y="57"/>
                      <a:pt x="233" y="57"/>
                      <a:pt x="234" y="56"/>
                    </a:cubicBezTo>
                    <a:cubicBezTo>
                      <a:pt x="236" y="56"/>
                      <a:pt x="238" y="55"/>
                      <a:pt x="239" y="55"/>
                    </a:cubicBezTo>
                    <a:cubicBezTo>
                      <a:pt x="242" y="54"/>
                      <a:pt x="244" y="53"/>
                      <a:pt x="247" y="52"/>
                    </a:cubicBezTo>
                    <a:cubicBezTo>
                      <a:pt x="259" y="48"/>
                      <a:pt x="259" y="48"/>
                      <a:pt x="259" y="48"/>
                    </a:cubicBezTo>
                    <a:cubicBezTo>
                      <a:pt x="262" y="46"/>
                      <a:pt x="266" y="45"/>
                      <a:pt x="270" y="43"/>
                    </a:cubicBezTo>
                    <a:cubicBezTo>
                      <a:pt x="272" y="42"/>
                      <a:pt x="275" y="41"/>
                      <a:pt x="277" y="40"/>
                    </a:cubicBezTo>
                    <a:cubicBezTo>
                      <a:pt x="281" y="38"/>
                      <a:pt x="285" y="37"/>
                      <a:pt x="289" y="35"/>
                    </a:cubicBezTo>
                    <a:cubicBezTo>
                      <a:pt x="303" y="28"/>
                      <a:pt x="303" y="28"/>
                      <a:pt x="303" y="28"/>
                    </a:cubicBezTo>
                    <a:cubicBezTo>
                      <a:pt x="305" y="27"/>
                      <a:pt x="308" y="25"/>
                      <a:pt x="309" y="24"/>
                    </a:cubicBezTo>
                    <a:cubicBezTo>
                      <a:pt x="310" y="24"/>
                      <a:pt x="311" y="23"/>
                      <a:pt x="312" y="23"/>
                    </a:cubicBezTo>
                    <a:cubicBezTo>
                      <a:pt x="313" y="22"/>
                      <a:pt x="313" y="22"/>
                      <a:pt x="313" y="22"/>
                    </a:cubicBezTo>
                    <a:cubicBezTo>
                      <a:pt x="304" y="5"/>
                      <a:pt x="304" y="5"/>
                      <a:pt x="304" y="5"/>
                    </a:cubicBezTo>
                    <a:cubicBezTo>
                      <a:pt x="303" y="6"/>
                      <a:pt x="303" y="6"/>
                      <a:pt x="303" y="6"/>
                    </a:cubicBezTo>
                    <a:cubicBezTo>
                      <a:pt x="302" y="6"/>
                      <a:pt x="301" y="7"/>
                      <a:pt x="300" y="7"/>
                    </a:cubicBezTo>
                    <a:cubicBezTo>
                      <a:pt x="299" y="8"/>
                      <a:pt x="296" y="10"/>
                      <a:pt x="294" y="11"/>
                    </a:cubicBezTo>
                    <a:cubicBezTo>
                      <a:pt x="280" y="17"/>
                      <a:pt x="280" y="17"/>
                      <a:pt x="280" y="17"/>
                    </a:cubicBezTo>
                    <a:cubicBezTo>
                      <a:pt x="277" y="19"/>
                      <a:pt x="273" y="21"/>
                      <a:pt x="270" y="22"/>
                    </a:cubicBezTo>
                    <a:cubicBezTo>
                      <a:pt x="267" y="23"/>
                      <a:pt x="265" y="24"/>
                      <a:pt x="262" y="25"/>
                    </a:cubicBezTo>
                    <a:cubicBezTo>
                      <a:pt x="259" y="27"/>
                      <a:pt x="255" y="28"/>
                      <a:pt x="252" y="30"/>
                    </a:cubicBezTo>
                    <a:cubicBezTo>
                      <a:pt x="241" y="34"/>
                      <a:pt x="241" y="34"/>
                      <a:pt x="241" y="34"/>
                    </a:cubicBezTo>
                    <a:cubicBezTo>
                      <a:pt x="238" y="35"/>
                      <a:pt x="235" y="36"/>
                      <a:pt x="233" y="36"/>
                    </a:cubicBezTo>
                    <a:cubicBezTo>
                      <a:pt x="231" y="37"/>
                      <a:pt x="230" y="37"/>
                      <a:pt x="228" y="38"/>
                    </a:cubicBezTo>
                    <a:cubicBezTo>
                      <a:pt x="227" y="38"/>
                      <a:pt x="225" y="39"/>
                      <a:pt x="224" y="39"/>
                    </a:cubicBezTo>
                    <a:cubicBezTo>
                      <a:pt x="221" y="40"/>
                      <a:pt x="218" y="41"/>
                      <a:pt x="216" y="42"/>
                    </a:cubicBezTo>
                    <a:cubicBezTo>
                      <a:pt x="214" y="42"/>
                      <a:pt x="212" y="43"/>
                      <a:pt x="210" y="43"/>
                    </a:cubicBezTo>
                    <a:cubicBezTo>
                      <a:pt x="203" y="45"/>
                      <a:pt x="196" y="47"/>
                      <a:pt x="189" y="49"/>
                    </a:cubicBezTo>
                    <a:cubicBezTo>
                      <a:pt x="181" y="50"/>
                      <a:pt x="174" y="52"/>
                      <a:pt x="167" y="53"/>
                    </a:cubicBezTo>
                    <a:cubicBezTo>
                      <a:pt x="165" y="53"/>
                      <a:pt x="162" y="54"/>
                      <a:pt x="160" y="54"/>
                    </a:cubicBezTo>
                    <a:cubicBezTo>
                      <a:pt x="126" y="59"/>
                      <a:pt x="88" y="60"/>
                      <a:pt x="54" y="57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9" y="50"/>
                      <a:pt x="9" y="50"/>
                      <a:pt x="9" y="50"/>
                    </a:cubicBezTo>
                    <a:lnTo>
                      <a:pt x="5" y="69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" name="Google Shape;65;p35"/>
              <p:cNvSpPr/>
              <p:nvPr/>
            </p:nvSpPr>
            <p:spPr>
              <a:xfrm>
                <a:off x="8991600" y="1031875"/>
                <a:ext cx="428625" cy="722313"/>
              </a:xfrm>
              <a:custGeom>
                <a:avLst/>
                <a:gdLst/>
                <a:ahLst/>
                <a:cxnLst/>
                <a:rect l="l" t="t" r="r" b="b"/>
                <a:pathLst>
                  <a:path w="180" h="304" extrusionOk="0">
                    <a:moveTo>
                      <a:pt x="148" y="304"/>
                    </a:moveTo>
                    <a:cubicBezTo>
                      <a:pt x="0" y="254"/>
                      <a:pt x="0" y="254"/>
                      <a:pt x="0" y="254"/>
                    </a:cubicBezTo>
                    <a:cubicBezTo>
                      <a:pt x="3" y="243"/>
                      <a:pt x="3" y="243"/>
                      <a:pt x="3" y="243"/>
                    </a:cubicBezTo>
                    <a:cubicBezTo>
                      <a:pt x="5" y="239"/>
                      <a:pt x="6" y="233"/>
                      <a:pt x="8" y="227"/>
                    </a:cubicBezTo>
                    <a:cubicBezTo>
                      <a:pt x="8" y="224"/>
                      <a:pt x="9" y="221"/>
                      <a:pt x="10" y="218"/>
                    </a:cubicBezTo>
                    <a:cubicBezTo>
                      <a:pt x="13" y="204"/>
                      <a:pt x="20" y="176"/>
                      <a:pt x="22" y="143"/>
                    </a:cubicBezTo>
                    <a:cubicBezTo>
                      <a:pt x="23" y="119"/>
                      <a:pt x="23" y="91"/>
                      <a:pt x="20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9" y="57"/>
                      <a:pt x="19" y="55"/>
                      <a:pt x="18" y="52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3"/>
                      <a:pt x="15" y="32"/>
                      <a:pt x="15" y="32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69" y="3"/>
                      <a:pt x="169" y="5"/>
                    </a:cubicBezTo>
                    <a:cubicBezTo>
                      <a:pt x="173" y="30"/>
                      <a:pt x="173" y="30"/>
                      <a:pt x="173" y="30"/>
                    </a:cubicBezTo>
                    <a:cubicBezTo>
                      <a:pt x="174" y="34"/>
                      <a:pt x="174" y="38"/>
                      <a:pt x="175" y="42"/>
                    </a:cubicBezTo>
                    <a:cubicBezTo>
                      <a:pt x="176" y="49"/>
                      <a:pt x="176" y="49"/>
                      <a:pt x="176" y="49"/>
                    </a:cubicBezTo>
                    <a:cubicBezTo>
                      <a:pt x="180" y="82"/>
                      <a:pt x="180" y="120"/>
                      <a:pt x="178" y="153"/>
                    </a:cubicBezTo>
                    <a:cubicBezTo>
                      <a:pt x="176" y="186"/>
                      <a:pt x="170" y="224"/>
                      <a:pt x="162" y="257"/>
                    </a:cubicBezTo>
                    <a:cubicBezTo>
                      <a:pt x="160" y="263"/>
                      <a:pt x="160" y="263"/>
                      <a:pt x="160" y="263"/>
                    </a:cubicBezTo>
                    <a:cubicBezTo>
                      <a:pt x="157" y="274"/>
                      <a:pt x="155" y="283"/>
                      <a:pt x="153" y="290"/>
                    </a:cubicBezTo>
                    <a:lnTo>
                      <a:pt x="148" y="304"/>
                    </a:lnTo>
                    <a:close/>
                    <a:moveTo>
                      <a:pt x="4" y="251"/>
                    </a:moveTo>
                    <a:cubicBezTo>
                      <a:pt x="146" y="299"/>
                      <a:pt x="146" y="299"/>
                      <a:pt x="146" y="299"/>
                    </a:cubicBezTo>
                    <a:cubicBezTo>
                      <a:pt x="149" y="289"/>
                      <a:pt x="149" y="289"/>
                      <a:pt x="149" y="289"/>
                    </a:cubicBezTo>
                    <a:cubicBezTo>
                      <a:pt x="151" y="282"/>
                      <a:pt x="154" y="273"/>
                      <a:pt x="157" y="262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67" y="223"/>
                      <a:pt x="172" y="186"/>
                      <a:pt x="174" y="153"/>
                    </a:cubicBezTo>
                    <a:cubicBezTo>
                      <a:pt x="177" y="120"/>
                      <a:pt x="176" y="82"/>
                      <a:pt x="172" y="49"/>
                    </a:cubicBezTo>
                    <a:cubicBezTo>
                      <a:pt x="171" y="43"/>
                      <a:pt x="171" y="43"/>
                      <a:pt x="171" y="43"/>
                    </a:cubicBezTo>
                    <a:cubicBezTo>
                      <a:pt x="171" y="38"/>
                      <a:pt x="170" y="34"/>
                      <a:pt x="170" y="30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6" y="5"/>
                      <a:pt x="165" y="5"/>
                      <a:pt x="165" y="4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4"/>
                      <a:pt x="19" y="34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4"/>
                      <a:pt x="22" y="57"/>
                      <a:pt x="23" y="60"/>
                    </a:cubicBezTo>
                    <a:cubicBezTo>
                      <a:pt x="23" y="62"/>
                      <a:pt x="23" y="64"/>
                      <a:pt x="24" y="66"/>
                    </a:cubicBezTo>
                    <a:cubicBezTo>
                      <a:pt x="26" y="91"/>
                      <a:pt x="27" y="119"/>
                      <a:pt x="25" y="143"/>
                    </a:cubicBezTo>
                    <a:cubicBezTo>
                      <a:pt x="23" y="176"/>
                      <a:pt x="17" y="205"/>
                      <a:pt x="13" y="219"/>
                    </a:cubicBezTo>
                    <a:cubicBezTo>
                      <a:pt x="13" y="222"/>
                      <a:pt x="12" y="225"/>
                      <a:pt x="11" y="228"/>
                    </a:cubicBezTo>
                    <a:cubicBezTo>
                      <a:pt x="9" y="234"/>
                      <a:pt x="8" y="240"/>
                      <a:pt x="6" y="244"/>
                    </a:cubicBezTo>
                    <a:lnTo>
                      <a:pt x="4" y="251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66;p35"/>
              <p:cNvSpPr/>
              <p:nvPr/>
            </p:nvSpPr>
            <p:spPr>
              <a:xfrm>
                <a:off x="7153275" y="2014538"/>
                <a:ext cx="615950" cy="481013"/>
              </a:xfrm>
              <a:custGeom>
                <a:avLst/>
                <a:gdLst/>
                <a:ahLst/>
                <a:cxnLst/>
                <a:rect l="l" t="t" r="r" b="b"/>
                <a:pathLst>
                  <a:path w="259" h="202" extrusionOk="0">
                    <a:moveTo>
                      <a:pt x="235" y="202"/>
                    </a:moveTo>
                    <a:cubicBezTo>
                      <a:pt x="219" y="197"/>
                      <a:pt x="219" y="197"/>
                      <a:pt x="219" y="197"/>
                    </a:cubicBezTo>
                    <a:cubicBezTo>
                      <a:pt x="209" y="194"/>
                      <a:pt x="209" y="194"/>
                      <a:pt x="209" y="194"/>
                    </a:cubicBezTo>
                    <a:cubicBezTo>
                      <a:pt x="207" y="194"/>
                      <a:pt x="206" y="193"/>
                      <a:pt x="204" y="192"/>
                    </a:cubicBezTo>
                    <a:cubicBezTo>
                      <a:pt x="201" y="191"/>
                      <a:pt x="197" y="190"/>
                      <a:pt x="193" y="188"/>
                    </a:cubicBezTo>
                    <a:cubicBezTo>
                      <a:pt x="166" y="179"/>
                      <a:pt x="135" y="165"/>
                      <a:pt x="108" y="149"/>
                    </a:cubicBezTo>
                    <a:cubicBezTo>
                      <a:pt x="83" y="134"/>
                      <a:pt x="55" y="115"/>
                      <a:pt x="33" y="95"/>
                    </a:cubicBezTo>
                    <a:cubicBezTo>
                      <a:pt x="31" y="94"/>
                      <a:pt x="29" y="92"/>
                      <a:pt x="28" y="91"/>
                    </a:cubicBezTo>
                    <a:cubicBezTo>
                      <a:pt x="25" y="89"/>
                      <a:pt x="22" y="86"/>
                      <a:pt x="20" y="84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2" y="67"/>
                      <a:pt x="1" y="67"/>
                      <a:pt x="1" y="6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2"/>
                      <a:pt x="68" y="2"/>
                      <a:pt x="69" y="3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4" y="18"/>
                      <a:pt x="86" y="19"/>
                      <a:pt x="88" y="21"/>
                    </a:cubicBezTo>
                    <a:cubicBezTo>
                      <a:pt x="90" y="23"/>
                      <a:pt x="91" y="24"/>
                      <a:pt x="93" y="25"/>
                    </a:cubicBezTo>
                    <a:cubicBezTo>
                      <a:pt x="111" y="41"/>
                      <a:pt x="134" y="57"/>
                      <a:pt x="155" y="69"/>
                    </a:cubicBezTo>
                    <a:cubicBezTo>
                      <a:pt x="177" y="82"/>
                      <a:pt x="202" y="94"/>
                      <a:pt x="224" y="102"/>
                    </a:cubicBezTo>
                    <a:cubicBezTo>
                      <a:pt x="227" y="103"/>
                      <a:pt x="230" y="104"/>
                      <a:pt x="233" y="105"/>
                    </a:cubicBezTo>
                    <a:cubicBezTo>
                      <a:pt x="235" y="105"/>
                      <a:pt x="236" y="106"/>
                      <a:pt x="238" y="106"/>
                    </a:cubicBezTo>
                    <a:cubicBezTo>
                      <a:pt x="248" y="110"/>
                      <a:pt x="248" y="110"/>
                      <a:pt x="248" y="110"/>
                    </a:cubicBezTo>
                    <a:cubicBezTo>
                      <a:pt x="259" y="113"/>
                      <a:pt x="259" y="113"/>
                      <a:pt x="259" y="113"/>
                    </a:cubicBezTo>
                    <a:lnTo>
                      <a:pt x="235" y="202"/>
                    </a:lnTo>
                    <a:close/>
                    <a:moveTo>
                      <a:pt x="5" y="65"/>
                    </a:moveTo>
                    <a:cubicBezTo>
                      <a:pt x="6" y="66"/>
                      <a:pt x="6" y="66"/>
                      <a:pt x="6" y="66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4" y="83"/>
                      <a:pt x="27" y="86"/>
                      <a:pt x="30" y="88"/>
                    </a:cubicBezTo>
                    <a:cubicBezTo>
                      <a:pt x="32" y="90"/>
                      <a:pt x="33" y="91"/>
                      <a:pt x="35" y="93"/>
                    </a:cubicBezTo>
                    <a:cubicBezTo>
                      <a:pt x="57" y="112"/>
                      <a:pt x="85" y="131"/>
                      <a:pt x="110" y="146"/>
                    </a:cubicBezTo>
                    <a:cubicBezTo>
                      <a:pt x="137" y="162"/>
                      <a:pt x="167" y="176"/>
                      <a:pt x="194" y="185"/>
                    </a:cubicBezTo>
                    <a:cubicBezTo>
                      <a:pt x="198" y="187"/>
                      <a:pt x="202" y="188"/>
                      <a:pt x="205" y="189"/>
                    </a:cubicBezTo>
                    <a:cubicBezTo>
                      <a:pt x="207" y="190"/>
                      <a:pt x="209" y="190"/>
                      <a:pt x="210" y="191"/>
                    </a:cubicBezTo>
                    <a:cubicBezTo>
                      <a:pt x="223" y="195"/>
                      <a:pt x="223" y="195"/>
                      <a:pt x="223" y="195"/>
                    </a:cubicBezTo>
                    <a:cubicBezTo>
                      <a:pt x="232" y="197"/>
                      <a:pt x="232" y="197"/>
                      <a:pt x="232" y="197"/>
                    </a:cubicBezTo>
                    <a:cubicBezTo>
                      <a:pt x="254" y="115"/>
                      <a:pt x="254" y="115"/>
                      <a:pt x="254" y="115"/>
                    </a:cubicBezTo>
                    <a:cubicBezTo>
                      <a:pt x="247" y="113"/>
                      <a:pt x="247" y="113"/>
                      <a:pt x="247" y="113"/>
                    </a:cubicBezTo>
                    <a:cubicBezTo>
                      <a:pt x="236" y="110"/>
                      <a:pt x="236" y="110"/>
                      <a:pt x="236" y="110"/>
                    </a:cubicBezTo>
                    <a:cubicBezTo>
                      <a:pt x="235" y="109"/>
                      <a:pt x="234" y="109"/>
                      <a:pt x="232" y="108"/>
                    </a:cubicBezTo>
                    <a:cubicBezTo>
                      <a:pt x="229" y="107"/>
                      <a:pt x="226" y="106"/>
                      <a:pt x="223" y="105"/>
                    </a:cubicBezTo>
                    <a:cubicBezTo>
                      <a:pt x="201" y="98"/>
                      <a:pt x="175" y="86"/>
                      <a:pt x="153" y="73"/>
                    </a:cubicBezTo>
                    <a:cubicBezTo>
                      <a:pt x="132" y="60"/>
                      <a:pt x="109" y="44"/>
                      <a:pt x="90" y="28"/>
                    </a:cubicBezTo>
                    <a:cubicBezTo>
                      <a:pt x="89" y="27"/>
                      <a:pt x="87" y="25"/>
                      <a:pt x="86" y="24"/>
                    </a:cubicBezTo>
                    <a:cubicBezTo>
                      <a:pt x="83" y="22"/>
                      <a:pt x="81" y="20"/>
                      <a:pt x="79" y="18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6" y="6"/>
                      <a:pt x="66" y="6"/>
                      <a:pt x="66" y="5"/>
                    </a:cubicBezTo>
                    <a:lnTo>
                      <a:pt x="5" y="65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67;p35"/>
              <p:cNvSpPr/>
              <p:nvPr/>
            </p:nvSpPr>
            <p:spPr>
              <a:xfrm>
                <a:off x="6688138" y="1560513"/>
                <a:ext cx="625475" cy="722313"/>
              </a:xfrm>
              <a:custGeom>
                <a:avLst/>
                <a:gdLst/>
                <a:ahLst/>
                <a:cxnLst/>
                <a:rect l="l" t="t" r="r" b="b"/>
                <a:pathLst>
                  <a:path w="263" h="304" extrusionOk="0">
                    <a:moveTo>
                      <a:pt x="152" y="304"/>
                    </a:moveTo>
                    <a:cubicBezTo>
                      <a:pt x="132" y="283"/>
                      <a:pt x="132" y="283"/>
                      <a:pt x="132" y="283"/>
                    </a:cubicBezTo>
                    <a:cubicBezTo>
                      <a:pt x="119" y="268"/>
                      <a:pt x="119" y="268"/>
                      <a:pt x="119" y="268"/>
                    </a:cubicBezTo>
                    <a:cubicBezTo>
                      <a:pt x="97" y="242"/>
                      <a:pt x="75" y="211"/>
                      <a:pt x="59" y="183"/>
                    </a:cubicBezTo>
                    <a:cubicBezTo>
                      <a:pt x="41" y="153"/>
                      <a:pt x="25" y="118"/>
                      <a:pt x="15" y="88"/>
                    </a:cubicBezTo>
                    <a:cubicBezTo>
                      <a:pt x="13" y="83"/>
                      <a:pt x="12" y="79"/>
                      <a:pt x="10" y="75"/>
                    </a:cubicBezTo>
                    <a:cubicBezTo>
                      <a:pt x="10" y="73"/>
                      <a:pt x="9" y="71"/>
                      <a:pt x="9" y="69"/>
                    </a:cubicBezTo>
                    <a:cubicBezTo>
                      <a:pt x="8" y="67"/>
                      <a:pt x="7" y="65"/>
                      <a:pt x="7" y="64"/>
                    </a:cubicBezTo>
                    <a:cubicBezTo>
                      <a:pt x="6" y="60"/>
                      <a:pt x="5" y="57"/>
                      <a:pt x="4" y="5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5" y="11"/>
                      <a:pt x="155" y="11"/>
                      <a:pt x="155" y="11"/>
                    </a:cubicBezTo>
                    <a:cubicBezTo>
                      <a:pt x="155" y="13"/>
                      <a:pt x="156" y="15"/>
                      <a:pt x="157" y="17"/>
                    </a:cubicBezTo>
                    <a:cubicBezTo>
                      <a:pt x="157" y="19"/>
                      <a:pt x="157" y="20"/>
                      <a:pt x="158" y="21"/>
                    </a:cubicBezTo>
                    <a:cubicBezTo>
                      <a:pt x="158" y="23"/>
                      <a:pt x="159" y="25"/>
                      <a:pt x="159" y="26"/>
                    </a:cubicBezTo>
                    <a:cubicBezTo>
                      <a:pt x="160" y="29"/>
                      <a:pt x="161" y="32"/>
                      <a:pt x="162" y="35"/>
                    </a:cubicBezTo>
                    <a:cubicBezTo>
                      <a:pt x="170" y="57"/>
                      <a:pt x="182" y="83"/>
                      <a:pt x="194" y="104"/>
                    </a:cubicBezTo>
                    <a:cubicBezTo>
                      <a:pt x="206" y="125"/>
                      <a:pt x="222" y="148"/>
                      <a:pt x="238" y="167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63" y="194"/>
                      <a:pt x="263" y="194"/>
                      <a:pt x="263" y="194"/>
                    </a:cubicBezTo>
                    <a:lnTo>
                      <a:pt x="152" y="304"/>
                    </a:lnTo>
                    <a:close/>
                    <a:moveTo>
                      <a:pt x="5" y="43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56"/>
                      <a:pt x="9" y="59"/>
                      <a:pt x="10" y="63"/>
                    </a:cubicBezTo>
                    <a:cubicBezTo>
                      <a:pt x="11" y="64"/>
                      <a:pt x="11" y="66"/>
                      <a:pt x="12" y="68"/>
                    </a:cubicBezTo>
                    <a:cubicBezTo>
                      <a:pt x="13" y="70"/>
                      <a:pt x="13" y="72"/>
                      <a:pt x="14" y="74"/>
                    </a:cubicBezTo>
                    <a:cubicBezTo>
                      <a:pt x="15" y="78"/>
                      <a:pt x="16" y="82"/>
                      <a:pt x="18" y="86"/>
                    </a:cubicBezTo>
                    <a:cubicBezTo>
                      <a:pt x="29" y="117"/>
                      <a:pt x="45" y="151"/>
                      <a:pt x="62" y="181"/>
                    </a:cubicBezTo>
                    <a:cubicBezTo>
                      <a:pt x="78" y="209"/>
                      <a:pt x="100" y="240"/>
                      <a:pt x="122" y="266"/>
                    </a:cubicBezTo>
                    <a:cubicBezTo>
                      <a:pt x="134" y="280"/>
                      <a:pt x="134" y="280"/>
                      <a:pt x="134" y="280"/>
                    </a:cubicBezTo>
                    <a:cubicBezTo>
                      <a:pt x="152" y="299"/>
                      <a:pt x="152" y="299"/>
                      <a:pt x="152" y="299"/>
                    </a:cubicBezTo>
                    <a:cubicBezTo>
                      <a:pt x="258" y="194"/>
                      <a:pt x="258" y="194"/>
                      <a:pt x="258" y="194"/>
                    </a:cubicBezTo>
                    <a:cubicBezTo>
                      <a:pt x="245" y="180"/>
                      <a:pt x="245" y="180"/>
                      <a:pt x="245" y="180"/>
                    </a:cubicBezTo>
                    <a:cubicBezTo>
                      <a:pt x="236" y="169"/>
                      <a:pt x="236" y="169"/>
                      <a:pt x="236" y="169"/>
                    </a:cubicBezTo>
                    <a:cubicBezTo>
                      <a:pt x="226" y="158"/>
                      <a:pt x="208" y="135"/>
                      <a:pt x="191" y="106"/>
                    </a:cubicBezTo>
                    <a:cubicBezTo>
                      <a:pt x="179" y="84"/>
                      <a:pt x="167" y="59"/>
                      <a:pt x="159" y="36"/>
                    </a:cubicBezTo>
                    <a:cubicBezTo>
                      <a:pt x="158" y="33"/>
                      <a:pt x="157" y="30"/>
                      <a:pt x="156" y="27"/>
                    </a:cubicBezTo>
                    <a:cubicBezTo>
                      <a:pt x="155" y="26"/>
                      <a:pt x="155" y="24"/>
                      <a:pt x="154" y="23"/>
                    </a:cubicBezTo>
                    <a:cubicBezTo>
                      <a:pt x="154" y="21"/>
                      <a:pt x="154" y="20"/>
                      <a:pt x="153" y="18"/>
                    </a:cubicBezTo>
                    <a:cubicBezTo>
                      <a:pt x="152" y="16"/>
                      <a:pt x="152" y="14"/>
                      <a:pt x="151" y="12"/>
                    </a:cubicBezTo>
                    <a:cubicBezTo>
                      <a:pt x="149" y="4"/>
                      <a:pt x="149" y="4"/>
                      <a:pt x="149" y="4"/>
                    </a:cubicBezTo>
                    <a:lnTo>
                      <a:pt x="5" y="43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68;p35"/>
              <p:cNvSpPr/>
              <p:nvPr/>
            </p:nvSpPr>
            <p:spPr>
              <a:xfrm>
                <a:off x="7073900" y="3175"/>
                <a:ext cx="696913" cy="585788"/>
              </a:xfrm>
              <a:custGeom>
                <a:avLst/>
                <a:gdLst/>
                <a:ahLst/>
                <a:cxnLst/>
                <a:rect l="l" t="t" r="r" b="b"/>
                <a:pathLst>
                  <a:path w="293" h="247" extrusionOk="0">
                    <a:moveTo>
                      <a:pt x="99" y="247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21" y="128"/>
                      <a:pt x="21" y="128"/>
                      <a:pt x="21" y="128"/>
                    </a:cubicBezTo>
                    <a:cubicBezTo>
                      <a:pt x="24" y="126"/>
                      <a:pt x="27" y="123"/>
                      <a:pt x="31" y="120"/>
                    </a:cubicBezTo>
                    <a:cubicBezTo>
                      <a:pt x="32" y="119"/>
                      <a:pt x="34" y="118"/>
                      <a:pt x="36" y="116"/>
                    </a:cubicBezTo>
                    <a:cubicBezTo>
                      <a:pt x="61" y="95"/>
                      <a:pt x="91" y="73"/>
                      <a:pt x="119" y="57"/>
                    </a:cubicBezTo>
                    <a:cubicBezTo>
                      <a:pt x="148" y="40"/>
                      <a:pt x="181" y="25"/>
                      <a:pt x="211" y="15"/>
                    </a:cubicBezTo>
                    <a:cubicBezTo>
                      <a:pt x="215" y="13"/>
                      <a:pt x="219" y="12"/>
                      <a:pt x="223" y="10"/>
                    </a:cubicBezTo>
                    <a:cubicBezTo>
                      <a:pt x="225" y="10"/>
                      <a:pt x="227" y="9"/>
                      <a:pt x="229" y="9"/>
                    </a:cubicBezTo>
                    <a:cubicBezTo>
                      <a:pt x="231" y="8"/>
                      <a:pt x="232" y="7"/>
                      <a:pt x="234" y="7"/>
                    </a:cubicBezTo>
                    <a:cubicBezTo>
                      <a:pt x="237" y="6"/>
                      <a:pt x="240" y="5"/>
                      <a:pt x="243" y="4"/>
                    </a:cubicBezTo>
                    <a:cubicBezTo>
                      <a:pt x="257" y="0"/>
                      <a:pt x="257" y="0"/>
                      <a:pt x="257" y="0"/>
                    </a:cubicBezTo>
                    <a:cubicBezTo>
                      <a:pt x="293" y="135"/>
                      <a:pt x="293" y="135"/>
                      <a:pt x="293" y="135"/>
                    </a:cubicBezTo>
                    <a:cubicBezTo>
                      <a:pt x="282" y="138"/>
                      <a:pt x="282" y="138"/>
                      <a:pt x="282" y="138"/>
                    </a:cubicBezTo>
                    <a:cubicBezTo>
                      <a:pt x="280" y="139"/>
                      <a:pt x="278" y="139"/>
                      <a:pt x="276" y="140"/>
                    </a:cubicBezTo>
                    <a:cubicBezTo>
                      <a:pt x="274" y="141"/>
                      <a:pt x="273" y="141"/>
                      <a:pt x="271" y="142"/>
                    </a:cubicBezTo>
                    <a:cubicBezTo>
                      <a:pt x="270" y="142"/>
                      <a:pt x="268" y="143"/>
                      <a:pt x="267" y="143"/>
                    </a:cubicBezTo>
                    <a:cubicBezTo>
                      <a:pt x="264" y="144"/>
                      <a:pt x="261" y="145"/>
                      <a:pt x="258" y="146"/>
                    </a:cubicBezTo>
                    <a:cubicBezTo>
                      <a:pt x="236" y="154"/>
                      <a:pt x="211" y="165"/>
                      <a:pt x="189" y="178"/>
                    </a:cubicBezTo>
                    <a:cubicBezTo>
                      <a:pt x="168" y="190"/>
                      <a:pt x="145" y="206"/>
                      <a:pt x="126" y="222"/>
                    </a:cubicBezTo>
                    <a:cubicBezTo>
                      <a:pt x="125" y="224"/>
                      <a:pt x="123" y="225"/>
                      <a:pt x="122" y="226"/>
                    </a:cubicBezTo>
                    <a:cubicBezTo>
                      <a:pt x="119" y="228"/>
                      <a:pt x="117" y="230"/>
                      <a:pt x="116" y="232"/>
                    </a:cubicBezTo>
                    <a:lnTo>
                      <a:pt x="99" y="247"/>
                    </a:lnTo>
                    <a:close/>
                    <a:moveTo>
                      <a:pt x="6" y="148"/>
                    </a:moveTo>
                    <a:cubicBezTo>
                      <a:pt x="99" y="242"/>
                      <a:pt x="99" y="242"/>
                      <a:pt x="99" y="242"/>
                    </a:cubicBezTo>
                    <a:cubicBezTo>
                      <a:pt x="113" y="229"/>
                      <a:pt x="113" y="229"/>
                      <a:pt x="113" y="229"/>
                    </a:cubicBezTo>
                    <a:cubicBezTo>
                      <a:pt x="115" y="227"/>
                      <a:pt x="117" y="226"/>
                      <a:pt x="119" y="224"/>
                    </a:cubicBezTo>
                    <a:cubicBezTo>
                      <a:pt x="121" y="222"/>
                      <a:pt x="122" y="221"/>
                      <a:pt x="124" y="220"/>
                    </a:cubicBezTo>
                    <a:cubicBezTo>
                      <a:pt x="143" y="203"/>
                      <a:pt x="166" y="187"/>
                      <a:pt x="187" y="175"/>
                    </a:cubicBezTo>
                    <a:cubicBezTo>
                      <a:pt x="209" y="162"/>
                      <a:pt x="235" y="150"/>
                      <a:pt x="257" y="143"/>
                    </a:cubicBezTo>
                    <a:cubicBezTo>
                      <a:pt x="260" y="141"/>
                      <a:pt x="263" y="141"/>
                      <a:pt x="266" y="140"/>
                    </a:cubicBezTo>
                    <a:cubicBezTo>
                      <a:pt x="267" y="139"/>
                      <a:pt x="269" y="139"/>
                      <a:pt x="270" y="138"/>
                    </a:cubicBezTo>
                    <a:cubicBezTo>
                      <a:pt x="272" y="138"/>
                      <a:pt x="273" y="137"/>
                      <a:pt x="275" y="137"/>
                    </a:cubicBezTo>
                    <a:cubicBezTo>
                      <a:pt x="277" y="136"/>
                      <a:pt x="279" y="135"/>
                      <a:pt x="281" y="135"/>
                    </a:cubicBezTo>
                    <a:cubicBezTo>
                      <a:pt x="288" y="133"/>
                      <a:pt x="288" y="133"/>
                      <a:pt x="288" y="133"/>
                    </a:cubicBezTo>
                    <a:cubicBezTo>
                      <a:pt x="254" y="5"/>
                      <a:pt x="254" y="5"/>
                      <a:pt x="254" y="5"/>
                    </a:cubicBezTo>
                    <a:cubicBezTo>
                      <a:pt x="244" y="8"/>
                      <a:pt x="244" y="8"/>
                      <a:pt x="244" y="8"/>
                    </a:cubicBezTo>
                    <a:cubicBezTo>
                      <a:pt x="241" y="8"/>
                      <a:pt x="238" y="9"/>
                      <a:pt x="235" y="10"/>
                    </a:cubicBezTo>
                    <a:cubicBezTo>
                      <a:pt x="233" y="11"/>
                      <a:pt x="232" y="11"/>
                      <a:pt x="230" y="12"/>
                    </a:cubicBezTo>
                    <a:cubicBezTo>
                      <a:pt x="228" y="13"/>
                      <a:pt x="226" y="13"/>
                      <a:pt x="224" y="14"/>
                    </a:cubicBezTo>
                    <a:cubicBezTo>
                      <a:pt x="220" y="15"/>
                      <a:pt x="216" y="16"/>
                      <a:pt x="212" y="18"/>
                    </a:cubicBezTo>
                    <a:cubicBezTo>
                      <a:pt x="183" y="28"/>
                      <a:pt x="149" y="44"/>
                      <a:pt x="120" y="61"/>
                    </a:cubicBezTo>
                    <a:cubicBezTo>
                      <a:pt x="93" y="76"/>
                      <a:pt x="63" y="98"/>
                      <a:pt x="38" y="119"/>
                    </a:cubicBezTo>
                    <a:cubicBezTo>
                      <a:pt x="36" y="120"/>
                      <a:pt x="35" y="122"/>
                      <a:pt x="33" y="123"/>
                    </a:cubicBezTo>
                    <a:cubicBezTo>
                      <a:pt x="30" y="126"/>
                      <a:pt x="27" y="129"/>
                      <a:pt x="24" y="131"/>
                    </a:cubicBezTo>
                    <a:lnTo>
                      <a:pt x="6" y="148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69;p35"/>
              <p:cNvSpPr/>
              <p:nvPr/>
            </p:nvSpPr>
            <p:spPr>
              <a:xfrm>
                <a:off x="6958013" y="1387475"/>
                <a:ext cx="80963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4" h="59" extrusionOk="0">
                    <a:moveTo>
                      <a:pt x="8" y="59"/>
                    </a:moveTo>
                    <a:cubicBezTo>
                      <a:pt x="7" y="54"/>
                      <a:pt x="7" y="54"/>
                      <a:pt x="7" y="54"/>
                    </a:cubicBezTo>
                    <a:cubicBezTo>
                      <a:pt x="7" y="52"/>
                      <a:pt x="6" y="51"/>
                      <a:pt x="6" y="4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5"/>
                      <a:pt x="27" y="7"/>
                      <a:pt x="27" y="9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6"/>
                      <a:pt x="33" y="47"/>
                      <a:pt x="33" y="49"/>
                    </a:cubicBezTo>
                    <a:cubicBezTo>
                      <a:pt x="34" y="53"/>
                      <a:pt x="34" y="53"/>
                      <a:pt x="34" y="53"/>
                    </a:cubicBezTo>
                    <a:lnTo>
                      <a:pt x="8" y="59"/>
                    </a:lnTo>
                    <a:close/>
                    <a:moveTo>
                      <a:pt x="4" y="5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9"/>
                      <a:pt x="4" y="1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0" y="50"/>
                      <a:pt x="10" y="52"/>
                      <a:pt x="10" y="53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9" y="48"/>
                      <a:pt x="29" y="46"/>
                      <a:pt x="28" y="44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7"/>
                      <a:pt x="23" y="5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lnTo>
                      <a:pt x="4" y="5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70;p35"/>
              <p:cNvSpPr/>
              <p:nvPr/>
            </p:nvSpPr>
            <p:spPr>
              <a:xfrm>
                <a:off x="6953250" y="1204913"/>
                <a:ext cx="66675" cy="134938"/>
              </a:xfrm>
              <a:custGeom>
                <a:avLst/>
                <a:gdLst/>
                <a:ahLst/>
                <a:cxnLst/>
                <a:rect l="l" t="t" r="r" b="b"/>
                <a:pathLst>
                  <a:path w="28" h="57" extrusionOk="0">
                    <a:moveTo>
                      <a:pt x="0" y="5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43"/>
                      <a:pt x="0" y="39"/>
                      <a:pt x="0" y="34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3"/>
                      <a:pt x="1" y="21"/>
                      <a:pt x="1" y="1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2"/>
                      <a:pt x="27" y="24"/>
                      <a:pt x="27" y="26"/>
                    </a:cubicBezTo>
                    <a:cubicBezTo>
                      <a:pt x="27" y="27"/>
                      <a:pt x="27" y="28"/>
                      <a:pt x="27" y="29"/>
                    </a:cubicBezTo>
                    <a:cubicBezTo>
                      <a:pt x="27" y="31"/>
                      <a:pt x="27" y="33"/>
                      <a:pt x="27" y="35"/>
                    </a:cubicBezTo>
                    <a:cubicBezTo>
                      <a:pt x="27" y="39"/>
                      <a:pt x="27" y="43"/>
                      <a:pt x="27" y="47"/>
                    </a:cubicBezTo>
                    <a:cubicBezTo>
                      <a:pt x="27" y="56"/>
                      <a:pt x="27" y="56"/>
                      <a:pt x="27" y="56"/>
                    </a:cubicBezTo>
                    <a:lnTo>
                      <a:pt x="0" y="57"/>
                    </a:lnTo>
                    <a:close/>
                    <a:moveTo>
                      <a:pt x="5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4" y="23"/>
                      <a:pt x="4" y="25"/>
                    </a:cubicBezTo>
                    <a:cubicBezTo>
                      <a:pt x="4" y="26"/>
                      <a:pt x="4" y="27"/>
                      <a:pt x="4" y="29"/>
                    </a:cubicBezTo>
                    <a:cubicBezTo>
                      <a:pt x="4" y="30"/>
                      <a:pt x="4" y="32"/>
                      <a:pt x="4" y="34"/>
                    </a:cubicBezTo>
                    <a:cubicBezTo>
                      <a:pt x="4" y="39"/>
                      <a:pt x="4" y="43"/>
                      <a:pt x="4" y="47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3"/>
                      <a:pt x="23" y="39"/>
                      <a:pt x="23" y="35"/>
                    </a:cubicBezTo>
                    <a:cubicBezTo>
                      <a:pt x="23" y="33"/>
                      <a:pt x="23" y="31"/>
                      <a:pt x="23" y="29"/>
                    </a:cubicBezTo>
                    <a:cubicBezTo>
                      <a:pt x="23" y="28"/>
                      <a:pt x="23" y="27"/>
                      <a:pt x="23" y="26"/>
                    </a:cubicBezTo>
                    <a:cubicBezTo>
                      <a:pt x="23" y="24"/>
                      <a:pt x="23" y="22"/>
                      <a:pt x="24" y="20"/>
                    </a:cubicBezTo>
                    <a:cubicBezTo>
                      <a:pt x="25" y="6"/>
                      <a:pt x="25" y="6"/>
                      <a:pt x="25" y="6"/>
                    </a:cubicBezTo>
                    <a:lnTo>
                      <a:pt x="5" y="4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71;p35"/>
              <p:cNvSpPr/>
              <p:nvPr/>
            </p:nvSpPr>
            <p:spPr>
              <a:xfrm>
                <a:off x="6962775" y="1019175"/>
                <a:ext cx="90488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8" h="60" extrusionOk="0">
                    <a:moveTo>
                      <a:pt x="27" y="6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6"/>
                      <a:pt x="7" y="23"/>
                      <a:pt x="7" y="21"/>
                    </a:cubicBezTo>
                    <a:cubicBezTo>
                      <a:pt x="8" y="17"/>
                      <a:pt x="9" y="13"/>
                      <a:pt x="9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9"/>
                      <a:pt x="34" y="23"/>
                      <a:pt x="33" y="26"/>
                    </a:cubicBezTo>
                    <a:cubicBezTo>
                      <a:pt x="33" y="28"/>
                      <a:pt x="32" y="31"/>
                      <a:pt x="31" y="34"/>
                    </a:cubicBezTo>
                    <a:cubicBezTo>
                      <a:pt x="30" y="43"/>
                      <a:pt x="30" y="43"/>
                      <a:pt x="30" y="43"/>
                    </a:cubicBezTo>
                    <a:lnTo>
                      <a:pt x="27" y="60"/>
                    </a:lnTo>
                    <a:close/>
                    <a:moveTo>
                      <a:pt x="5" y="53"/>
                    </a:moveTo>
                    <a:cubicBezTo>
                      <a:pt x="24" y="56"/>
                      <a:pt x="24" y="56"/>
                      <a:pt x="24" y="56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0"/>
                      <a:pt x="29" y="28"/>
                      <a:pt x="30" y="25"/>
                    </a:cubicBezTo>
                    <a:cubicBezTo>
                      <a:pt x="30" y="22"/>
                      <a:pt x="31" y="18"/>
                      <a:pt x="32" y="1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14"/>
                      <a:pt x="11" y="18"/>
                      <a:pt x="11" y="21"/>
                    </a:cubicBezTo>
                    <a:cubicBezTo>
                      <a:pt x="10" y="24"/>
                      <a:pt x="10" y="26"/>
                      <a:pt x="9" y="29"/>
                    </a:cubicBezTo>
                    <a:cubicBezTo>
                      <a:pt x="7" y="38"/>
                      <a:pt x="7" y="38"/>
                      <a:pt x="7" y="38"/>
                    </a:cubicBezTo>
                    <a:lnTo>
                      <a:pt x="5" y="53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72;p35"/>
              <p:cNvSpPr/>
              <p:nvPr/>
            </p:nvSpPr>
            <p:spPr>
              <a:xfrm>
                <a:off x="7005638" y="842963"/>
                <a:ext cx="106363" cy="147638"/>
              </a:xfrm>
              <a:custGeom>
                <a:avLst/>
                <a:gdLst/>
                <a:ahLst/>
                <a:cxnLst/>
                <a:rect l="l" t="t" r="r" b="b"/>
                <a:pathLst>
                  <a:path w="45" h="62" extrusionOk="0">
                    <a:moveTo>
                      <a:pt x="26" y="62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2"/>
                      <a:pt x="13" y="19"/>
                      <a:pt x="15" y="15"/>
                    </a:cubicBezTo>
                    <a:cubicBezTo>
                      <a:pt x="16" y="13"/>
                      <a:pt x="16" y="11"/>
                      <a:pt x="17" y="1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4"/>
                      <a:pt x="44" y="15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2"/>
                      <a:pt x="40" y="24"/>
                      <a:pt x="39" y="26"/>
                    </a:cubicBezTo>
                    <a:cubicBezTo>
                      <a:pt x="38" y="29"/>
                      <a:pt x="36" y="33"/>
                      <a:pt x="35" y="36"/>
                    </a:cubicBezTo>
                    <a:cubicBezTo>
                      <a:pt x="28" y="53"/>
                      <a:pt x="28" y="53"/>
                      <a:pt x="28" y="53"/>
                    </a:cubicBezTo>
                    <a:lnTo>
                      <a:pt x="26" y="62"/>
                    </a:lnTo>
                    <a:close/>
                    <a:moveTo>
                      <a:pt x="5" y="51"/>
                    </a:moveTo>
                    <a:cubicBezTo>
                      <a:pt x="23" y="57"/>
                      <a:pt x="23" y="57"/>
                      <a:pt x="23" y="57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3" y="31"/>
                      <a:pt x="34" y="27"/>
                      <a:pt x="36" y="24"/>
                    </a:cubicBezTo>
                    <a:cubicBezTo>
                      <a:pt x="37" y="22"/>
                      <a:pt x="37" y="21"/>
                      <a:pt x="38" y="19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3"/>
                      <a:pt x="40" y="13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3"/>
                      <a:pt x="19" y="15"/>
                      <a:pt x="18" y="17"/>
                    </a:cubicBezTo>
                    <a:cubicBezTo>
                      <a:pt x="16" y="20"/>
                      <a:pt x="15" y="24"/>
                      <a:pt x="13" y="28"/>
                    </a:cubicBezTo>
                    <a:cubicBezTo>
                      <a:pt x="7" y="45"/>
                      <a:pt x="7" y="45"/>
                      <a:pt x="7" y="45"/>
                    </a:cubicBezTo>
                    <a:lnTo>
                      <a:pt x="5" y="51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73;p35"/>
              <p:cNvSpPr/>
              <p:nvPr/>
            </p:nvSpPr>
            <p:spPr>
              <a:xfrm>
                <a:off x="7078663" y="682625"/>
                <a:ext cx="123825" cy="144463"/>
              </a:xfrm>
              <a:custGeom>
                <a:avLst/>
                <a:gdLst/>
                <a:ahLst/>
                <a:cxnLst/>
                <a:rect l="l" t="t" r="r" b="b"/>
                <a:pathLst>
                  <a:path w="52" h="61" extrusionOk="0">
                    <a:moveTo>
                      <a:pt x="23" y="61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31"/>
                      <a:pt x="11" y="29"/>
                      <a:pt x="12" y="27"/>
                    </a:cubicBezTo>
                    <a:cubicBezTo>
                      <a:pt x="13" y="26"/>
                      <a:pt x="14" y="25"/>
                      <a:pt x="14" y="24"/>
                    </a:cubicBezTo>
                    <a:cubicBezTo>
                      <a:pt x="16" y="22"/>
                      <a:pt x="17" y="20"/>
                      <a:pt x="18" y="18"/>
                    </a:cubicBezTo>
                    <a:cubicBezTo>
                      <a:pt x="20" y="15"/>
                      <a:pt x="22" y="11"/>
                      <a:pt x="24" y="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4" y="26"/>
                      <a:pt x="42" y="29"/>
                      <a:pt x="40" y="32"/>
                    </a:cubicBezTo>
                    <a:cubicBezTo>
                      <a:pt x="39" y="34"/>
                      <a:pt x="38" y="36"/>
                      <a:pt x="37" y="38"/>
                    </a:cubicBezTo>
                    <a:cubicBezTo>
                      <a:pt x="36" y="39"/>
                      <a:pt x="36" y="40"/>
                      <a:pt x="35" y="41"/>
                    </a:cubicBezTo>
                    <a:cubicBezTo>
                      <a:pt x="34" y="43"/>
                      <a:pt x="33" y="44"/>
                      <a:pt x="32" y="46"/>
                    </a:cubicBezTo>
                    <a:lnTo>
                      <a:pt x="23" y="61"/>
                    </a:lnTo>
                    <a:close/>
                    <a:moveTo>
                      <a:pt x="5" y="47"/>
                    </a:moveTo>
                    <a:cubicBezTo>
                      <a:pt x="22" y="56"/>
                      <a:pt x="22" y="56"/>
                      <a:pt x="22" y="56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30" y="42"/>
                      <a:pt x="31" y="41"/>
                      <a:pt x="32" y="39"/>
                    </a:cubicBezTo>
                    <a:cubicBezTo>
                      <a:pt x="33" y="38"/>
                      <a:pt x="33" y="37"/>
                      <a:pt x="34" y="36"/>
                    </a:cubicBezTo>
                    <a:cubicBezTo>
                      <a:pt x="35" y="34"/>
                      <a:pt x="36" y="32"/>
                      <a:pt x="37" y="30"/>
                    </a:cubicBezTo>
                    <a:cubicBezTo>
                      <a:pt x="39" y="27"/>
                      <a:pt x="41" y="24"/>
                      <a:pt x="43" y="21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5" y="13"/>
                      <a:pt x="23" y="17"/>
                      <a:pt x="21" y="20"/>
                    </a:cubicBezTo>
                    <a:cubicBezTo>
                      <a:pt x="20" y="22"/>
                      <a:pt x="19" y="24"/>
                      <a:pt x="17" y="26"/>
                    </a:cubicBezTo>
                    <a:cubicBezTo>
                      <a:pt x="17" y="27"/>
                      <a:pt x="16" y="28"/>
                      <a:pt x="15" y="29"/>
                    </a:cubicBezTo>
                    <a:cubicBezTo>
                      <a:pt x="14" y="31"/>
                      <a:pt x="13" y="33"/>
                      <a:pt x="12" y="34"/>
                    </a:cubicBezTo>
                    <a:lnTo>
                      <a:pt x="5" y="47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74;p35"/>
              <p:cNvSpPr/>
              <p:nvPr/>
            </p:nvSpPr>
            <p:spPr>
              <a:xfrm>
                <a:off x="7181850" y="539750"/>
                <a:ext cx="13493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57" h="59" extrusionOk="0">
                    <a:moveTo>
                      <a:pt x="21" y="59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3" y="39"/>
                      <a:pt x="6" y="3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1" y="17"/>
                      <a:pt x="24" y="14"/>
                      <a:pt x="27" y="12"/>
                    </a:cubicBezTo>
                    <a:cubicBezTo>
                      <a:pt x="28" y="10"/>
                      <a:pt x="30" y="9"/>
                      <a:pt x="31" y="7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9" y="27"/>
                      <a:pt x="48" y="28"/>
                      <a:pt x="46" y="30"/>
                    </a:cubicBezTo>
                    <a:cubicBezTo>
                      <a:pt x="44" y="32"/>
                      <a:pt x="41" y="35"/>
                      <a:pt x="38" y="3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4" y="55"/>
                      <a:pt x="22" y="58"/>
                      <a:pt x="22" y="58"/>
                    </a:cubicBezTo>
                    <a:lnTo>
                      <a:pt x="21" y="59"/>
                    </a:lnTo>
                    <a:close/>
                    <a:moveTo>
                      <a:pt x="5" y="42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3" y="51"/>
                      <a:pt x="24" y="49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8" y="33"/>
                      <a:pt x="41" y="30"/>
                      <a:pt x="44" y="27"/>
                    </a:cubicBezTo>
                    <a:cubicBezTo>
                      <a:pt x="45" y="26"/>
                      <a:pt x="46" y="24"/>
                      <a:pt x="47" y="23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2" y="11"/>
                      <a:pt x="31" y="13"/>
                      <a:pt x="30" y="14"/>
                    </a:cubicBezTo>
                    <a:cubicBezTo>
                      <a:pt x="27" y="17"/>
                      <a:pt x="24" y="20"/>
                      <a:pt x="21" y="23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7" y="39"/>
                      <a:pt x="6" y="41"/>
                      <a:pt x="5" y="42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p35"/>
              <p:cNvSpPr/>
              <p:nvPr/>
            </p:nvSpPr>
            <p:spPr>
              <a:xfrm>
                <a:off x="7172325" y="446088"/>
                <a:ext cx="1717675" cy="1716088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22" extrusionOk="0">
                    <a:moveTo>
                      <a:pt x="361" y="722"/>
                    </a:moveTo>
                    <a:cubicBezTo>
                      <a:pt x="162" y="722"/>
                      <a:pt x="0" y="560"/>
                      <a:pt x="0" y="361"/>
                    </a:cubicBezTo>
                    <a:cubicBezTo>
                      <a:pt x="0" y="161"/>
                      <a:pt x="162" y="0"/>
                      <a:pt x="361" y="0"/>
                    </a:cubicBezTo>
                    <a:cubicBezTo>
                      <a:pt x="560" y="0"/>
                      <a:pt x="722" y="161"/>
                      <a:pt x="722" y="361"/>
                    </a:cubicBezTo>
                    <a:cubicBezTo>
                      <a:pt x="722" y="560"/>
                      <a:pt x="560" y="722"/>
                      <a:pt x="361" y="722"/>
                    </a:cubicBezTo>
                    <a:close/>
                    <a:moveTo>
                      <a:pt x="361" y="3"/>
                    </a:moveTo>
                    <a:cubicBezTo>
                      <a:pt x="164" y="3"/>
                      <a:pt x="4" y="163"/>
                      <a:pt x="4" y="361"/>
                    </a:cubicBezTo>
                    <a:cubicBezTo>
                      <a:pt x="4" y="558"/>
                      <a:pt x="164" y="718"/>
                      <a:pt x="361" y="718"/>
                    </a:cubicBezTo>
                    <a:cubicBezTo>
                      <a:pt x="558" y="718"/>
                      <a:pt x="719" y="558"/>
                      <a:pt x="719" y="361"/>
                    </a:cubicBezTo>
                    <a:cubicBezTo>
                      <a:pt x="719" y="163"/>
                      <a:pt x="558" y="3"/>
                      <a:pt x="361" y="3"/>
                    </a:cubicBezTo>
                    <a:close/>
                    <a:moveTo>
                      <a:pt x="361" y="717"/>
                    </a:moveTo>
                    <a:cubicBezTo>
                      <a:pt x="165" y="717"/>
                      <a:pt x="5" y="557"/>
                      <a:pt x="5" y="361"/>
                    </a:cubicBezTo>
                    <a:cubicBezTo>
                      <a:pt x="5" y="164"/>
                      <a:pt x="165" y="4"/>
                      <a:pt x="361" y="4"/>
                    </a:cubicBezTo>
                    <a:cubicBezTo>
                      <a:pt x="558" y="4"/>
                      <a:pt x="718" y="164"/>
                      <a:pt x="718" y="361"/>
                    </a:cubicBezTo>
                    <a:cubicBezTo>
                      <a:pt x="718" y="557"/>
                      <a:pt x="558" y="717"/>
                      <a:pt x="361" y="717"/>
                    </a:cubicBezTo>
                    <a:close/>
                    <a:moveTo>
                      <a:pt x="361" y="8"/>
                    </a:moveTo>
                    <a:cubicBezTo>
                      <a:pt x="167" y="8"/>
                      <a:pt x="8" y="166"/>
                      <a:pt x="8" y="361"/>
                    </a:cubicBezTo>
                    <a:cubicBezTo>
                      <a:pt x="8" y="555"/>
                      <a:pt x="167" y="714"/>
                      <a:pt x="361" y="714"/>
                    </a:cubicBezTo>
                    <a:cubicBezTo>
                      <a:pt x="556" y="714"/>
                      <a:pt x="714" y="555"/>
                      <a:pt x="714" y="361"/>
                    </a:cubicBezTo>
                    <a:cubicBezTo>
                      <a:pt x="714" y="166"/>
                      <a:pt x="556" y="8"/>
                      <a:pt x="361" y="8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35"/>
              <p:cNvSpPr/>
              <p:nvPr/>
            </p:nvSpPr>
            <p:spPr>
              <a:xfrm>
                <a:off x="6753225" y="28575"/>
                <a:ext cx="2555875" cy="254952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073" extrusionOk="0">
                    <a:moveTo>
                      <a:pt x="537" y="1073"/>
                    </a:moveTo>
                    <a:cubicBezTo>
                      <a:pt x="465" y="1073"/>
                      <a:pt x="394" y="1059"/>
                      <a:pt x="328" y="1031"/>
                    </a:cubicBezTo>
                    <a:cubicBezTo>
                      <a:pt x="264" y="1004"/>
                      <a:pt x="207" y="965"/>
                      <a:pt x="158" y="916"/>
                    </a:cubicBezTo>
                    <a:cubicBezTo>
                      <a:pt x="108" y="867"/>
                      <a:pt x="70" y="809"/>
                      <a:pt x="43" y="746"/>
                    </a:cubicBezTo>
                    <a:cubicBezTo>
                      <a:pt x="15" y="679"/>
                      <a:pt x="0" y="609"/>
                      <a:pt x="0" y="537"/>
                    </a:cubicBezTo>
                    <a:cubicBezTo>
                      <a:pt x="0" y="464"/>
                      <a:pt x="15" y="394"/>
                      <a:pt x="43" y="328"/>
                    </a:cubicBezTo>
                    <a:cubicBezTo>
                      <a:pt x="70" y="264"/>
                      <a:pt x="108" y="206"/>
                      <a:pt x="158" y="157"/>
                    </a:cubicBezTo>
                    <a:cubicBezTo>
                      <a:pt x="207" y="108"/>
                      <a:pt x="264" y="69"/>
                      <a:pt x="328" y="42"/>
                    </a:cubicBezTo>
                    <a:cubicBezTo>
                      <a:pt x="394" y="14"/>
                      <a:pt x="465" y="0"/>
                      <a:pt x="537" y="0"/>
                    </a:cubicBezTo>
                    <a:cubicBezTo>
                      <a:pt x="610" y="0"/>
                      <a:pt x="680" y="14"/>
                      <a:pt x="746" y="42"/>
                    </a:cubicBezTo>
                    <a:cubicBezTo>
                      <a:pt x="810" y="69"/>
                      <a:pt x="868" y="108"/>
                      <a:pt x="917" y="157"/>
                    </a:cubicBezTo>
                    <a:cubicBezTo>
                      <a:pt x="966" y="206"/>
                      <a:pt x="1005" y="264"/>
                      <a:pt x="1032" y="328"/>
                    </a:cubicBezTo>
                    <a:cubicBezTo>
                      <a:pt x="1060" y="394"/>
                      <a:pt x="1074" y="464"/>
                      <a:pt x="1074" y="537"/>
                    </a:cubicBezTo>
                    <a:cubicBezTo>
                      <a:pt x="1074" y="609"/>
                      <a:pt x="1060" y="679"/>
                      <a:pt x="1032" y="746"/>
                    </a:cubicBezTo>
                    <a:cubicBezTo>
                      <a:pt x="1005" y="809"/>
                      <a:pt x="966" y="867"/>
                      <a:pt x="917" y="916"/>
                    </a:cubicBezTo>
                    <a:cubicBezTo>
                      <a:pt x="868" y="965"/>
                      <a:pt x="810" y="1004"/>
                      <a:pt x="746" y="1031"/>
                    </a:cubicBezTo>
                    <a:cubicBezTo>
                      <a:pt x="680" y="1059"/>
                      <a:pt x="610" y="1073"/>
                      <a:pt x="537" y="1073"/>
                    </a:cubicBezTo>
                    <a:close/>
                    <a:moveTo>
                      <a:pt x="537" y="5"/>
                    </a:moveTo>
                    <a:cubicBezTo>
                      <a:pt x="244" y="5"/>
                      <a:pt x="5" y="243"/>
                      <a:pt x="5" y="537"/>
                    </a:cubicBezTo>
                    <a:cubicBezTo>
                      <a:pt x="5" y="830"/>
                      <a:pt x="244" y="1069"/>
                      <a:pt x="537" y="1069"/>
                    </a:cubicBezTo>
                    <a:cubicBezTo>
                      <a:pt x="831" y="1069"/>
                      <a:pt x="1069" y="830"/>
                      <a:pt x="1069" y="537"/>
                    </a:cubicBezTo>
                    <a:cubicBezTo>
                      <a:pt x="1069" y="243"/>
                      <a:pt x="831" y="5"/>
                      <a:pt x="537" y="5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7" name="Google Shape;77;p35"/>
            <p:cNvSpPr txBox="1"/>
            <p:nvPr/>
          </p:nvSpPr>
          <p:spPr>
            <a:xfrm>
              <a:off x="1939293" y="3614461"/>
              <a:ext cx="1679622" cy="4032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AGENDA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8" name="Google Shape;78;p35"/>
          <p:cNvSpPr txBox="1">
            <a:spLocks noGrp="1"/>
          </p:cNvSpPr>
          <p:nvPr>
            <p:ph type="body" idx="1"/>
          </p:nvPr>
        </p:nvSpPr>
        <p:spPr>
          <a:xfrm>
            <a:off x="8003751" y="2068624"/>
            <a:ext cx="1669188" cy="465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35"/>
          <p:cNvSpPr/>
          <p:nvPr/>
        </p:nvSpPr>
        <p:spPr>
          <a:xfrm rot="5400000">
            <a:off x="7577519" y="2157910"/>
            <a:ext cx="210193" cy="286572"/>
          </a:xfrm>
          <a:prstGeom prst="triangle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" name="Google Shape;80;p35"/>
          <p:cNvSpPr txBox="1">
            <a:spLocks noGrp="1"/>
          </p:cNvSpPr>
          <p:nvPr>
            <p:ph type="body" idx="2"/>
          </p:nvPr>
        </p:nvSpPr>
        <p:spPr>
          <a:xfrm>
            <a:off x="8003750" y="2573735"/>
            <a:ext cx="7816699" cy="872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35"/>
          <p:cNvSpPr txBox="1">
            <a:spLocks noGrp="1"/>
          </p:cNvSpPr>
          <p:nvPr>
            <p:ph type="body" idx="3"/>
          </p:nvPr>
        </p:nvSpPr>
        <p:spPr>
          <a:xfrm>
            <a:off x="7993164" y="3646900"/>
            <a:ext cx="1669188" cy="465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35"/>
          <p:cNvSpPr/>
          <p:nvPr/>
        </p:nvSpPr>
        <p:spPr>
          <a:xfrm rot="5400000">
            <a:off x="7566932" y="3736186"/>
            <a:ext cx="210193" cy="286572"/>
          </a:xfrm>
          <a:prstGeom prst="triangle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" name="Google Shape;83;p35"/>
          <p:cNvSpPr txBox="1">
            <a:spLocks noGrp="1"/>
          </p:cNvSpPr>
          <p:nvPr>
            <p:ph type="body" idx="4"/>
          </p:nvPr>
        </p:nvSpPr>
        <p:spPr>
          <a:xfrm>
            <a:off x="7993163" y="4152011"/>
            <a:ext cx="7816699" cy="872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35"/>
          <p:cNvSpPr txBox="1">
            <a:spLocks noGrp="1"/>
          </p:cNvSpPr>
          <p:nvPr>
            <p:ph type="body" idx="5"/>
          </p:nvPr>
        </p:nvSpPr>
        <p:spPr>
          <a:xfrm>
            <a:off x="7993163" y="5219136"/>
            <a:ext cx="1669188" cy="465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35"/>
          <p:cNvSpPr/>
          <p:nvPr/>
        </p:nvSpPr>
        <p:spPr>
          <a:xfrm rot="5400000">
            <a:off x="7566931" y="5308422"/>
            <a:ext cx="210193" cy="286572"/>
          </a:xfrm>
          <a:prstGeom prst="triangle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6" name="Google Shape;86;p35"/>
          <p:cNvSpPr txBox="1">
            <a:spLocks noGrp="1"/>
          </p:cNvSpPr>
          <p:nvPr>
            <p:ph type="body" idx="6"/>
          </p:nvPr>
        </p:nvSpPr>
        <p:spPr>
          <a:xfrm>
            <a:off x="7993162" y="5724247"/>
            <a:ext cx="7816699" cy="872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35"/>
          <p:cNvSpPr txBox="1">
            <a:spLocks noGrp="1"/>
          </p:cNvSpPr>
          <p:nvPr>
            <p:ph type="body" idx="7"/>
          </p:nvPr>
        </p:nvSpPr>
        <p:spPr>
          <a:xfrm>
            <a:off x="7993163" y="6887175"/>
            <a:ext cx="1669188" cy="465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35"/>
          <p:cNvSpPr/>
          <p:nvPr/>
        </p:nvSpPr>
        <p:spPr>
          <a:xfrm rot="5400000">
            <a:off x="7566931" y="6976461"/>
            <a:ext cx="210193" cy="286572"/>
          </a:xfrm>
          <a:prstGeom prst="triangle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" name="Google Shape;89;p35"/>
          <p:cNvSpPr txBox="1">
            <a:spLocks noGrp="1"/>
          </p:cNvSpPr>
          <p:nvPr>
            <p:ph type="body" idx="8"/>
          </p:nvPr>
        </p:nvSpPr>
        <p:spPr>
          <a:xfrm>
            <a:off x="7993162" y="7392286"/>
            <a:ext cx="7816699" cy="872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35"/>
          <p:cNvSpPr txBox="1"/>
          <p:nvPr/>
        </p:nvSpPr>
        <p:spPr>
          <a:xfrm>
            <a:off x="2262969" y="4570860"/>
            <a:ext cx="216437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AGENDA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Layout Personalizado">
  <p:cSld name="1_Layout Personalizado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7"/>
          <p:cNvSpPr/>
          <p:nvPr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" name="Google Shape;93;p37"/>
          <p:cNvSpPr txBox="1">
            <a:spLocks noGrp="1"/>
          </p:cNvSpPr>
          <p:nvPr>
            <p:ph type="body" idx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94" name="Google Shape;94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7744" y="557930"/>
            <a:ext cx="4678362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37"/>
          <p:cNvSpPr txBox="1">
            <a:spLocks noGrp="1"/>
          </p:cNvSpPr>
          <p:nvPr>
            <p:ph type="body" idx="2"/>
          </p:nvPr>
        </p:nvSpPr>
        <p:spPr>
          <a:xfrm>
            <a:off x="1224124" y="1261535"/>
            <a:ext cx="8826377" cy="126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Google Shape;96;p37"/>
          <p:cNvSpPr txBox="1">
            <a:spLocks noGrp="1"/>
          </p:cNvSpPr>
          <p:nvPr>
            <p:ph type="body" idx="3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just" rtl="0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37"/>
          <p:cNvSpPr txBox="1">
            <a:spLocks noGrp="1"/>
          </p:cNvSpPr>
          <p:nvPr>
            <p:ph type="body" idx="4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AEABA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Google Shape;98;p37"/>
          <p:cNvSpPr>
            <a:spLocks noGrp="1"/>
          </p:cNvSpPr>
          <p:nvPr>
            <p:ph type="pic" idx="5"/>
          </p:nvPr>
        </p:nvSpPr>
        <p:spPr>
          <a:xfrm>
            <a:off x="5573713" y="2898775"/>
            <a:ext cx="4476788" cy="54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  <p15:guide id="2" pos="700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Layout Personalizado">
  <p:cSld name="10_Layout Personalizado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8"/>
          <p:cNvSpPr/>
          <p:nvPr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" name="Google Shape;101;p38"/>
          <p:cNvSpPr txBox="1">
            <a:spLocks noGrp="1"/>
          </p:cNvSpPr>
          <p:nvPr>
            <p:ph type="body" idx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2" name="Google Shape;102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44687" y="557930"/>
            <a:ext cx="4648278" cy="206102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38"/>
          <p:cNvSpPr txBox="1">
            <a:spLocks noGrp="1"/>
          </p:cNvSpPr>
          <p:nvPr>
            <p:ph type="body" idx="2"/>
          </p:nvPr>
        </p:nvSpPr>
        <p:spPr>
          <a:xfrm>
            <a:off x="1224124" y="1261535"/>
            <a:ext cx="9063390" cy="126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38"/>
          <p:cNvSpPr txBox="1">
            <a:spLocks noGrp="1"/>
          </p:cNvSpPr>
          <p:nvPr>
            <p:ph type="body" idx="3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just" rtl="0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38"/>
          <p:cNvSpPr txBox="1">
            <a:spLocks noGrp="1"/>
          </p:cNvSpPr>
          <p:nvPr>
            <p:ph type="body" idx="4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AEABA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38"/>
          <p:cNvSpPr>
            <a:spLocks noGrp="1"/>
          </p:cNvSpPr>
          <p:nvPr>
            <p:ph type="pic" idx="5"/>
          </p:nvPr>
        </p:nvSpPr>
        <p:spPr>
          <a:xfrm>
            <a:off x="5573713" y="2898775"/>
            <a:ext cx="4713801" cy="54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  <p15:guide id="2" pos="702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Layout Personalizado">
  <p:cSld name="2_Layout Personalizad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9"/>
          <p:cNvSpPr/>
          <p:nvPr/>
        </p:nvSpPr>
        <p:spPr>
          <a:xfrm>
            <a:off x="10844463" y="1"/>
            <a:ext cx="5405188" cy="914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" name="Google Shape;109;p39"/>
          <p:cNvSpPr txBox="1">
            <a:spLocks noGrp="1"/>
          </p:cNvSpPr>
          <p:nvPr>
            <p:ph type="body" idx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0" name="Google Shape;110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29645" y="544591"/>
            <a:ext cx="4678362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9"/>
          <p:cNvSpPr txBox="1">
            <a:spLocks noGrp="1"/>
          </p:cNvSpPr>
          <p:nvPr>
            <p:ph type="body" idx="2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Google Shape;112;p39"/>
          <p:cNvSpPr txBox="1">
            <a:spLocks noGrp="1"/>
          </p:cNvSpPr>
          <p:nvPr>
            <p:ph type="body" idx="3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just" rtl="0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39"/>
          <p:cNvSpPr txBox="1">
            <a:spLocks noGrp="1"/>
          </p:cNvSpPr>
          <p:nvPr>
            <p:ph type="body" idx="4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AEABA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39"/>
          <p:cNvSpPr>
            <a:spLocks noGrp="1"/>
          </p:cNvSpPr>
          <p:nvPr>
            <p:ph type="pic" idx="5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8_Layout Personalizado">
  <p:cSld name="8_Layout Personalizado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oogle Shape;116;p40"/>
          <p:cNvGrpSpPr/>
          <p:nvPr/>
        </p:nvGrpSpPr>
        <p:grpSpPr>
          <a:xfrm>
            <a:off x="-11284" y="9020863"/>
            <a:ext cx="16260933" cy="155221"/>
            <a:chOff x="0" y="0"/>
            <a:chExt cx="5764" cy="181"/>
          </a:xfrm>
        </p:grpSpPr>
        <p:sp>
          <p:nvSpPr>
            <p:cNvPr id="117" name="Google Shape;117;p40"/>
            <p:cNvSpPr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8" name="Google Shape;118;p40"/>
            <p:cNvSpPr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40"/>
            <p:cNvSpPr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0" name="Google Shape;120;p40"/>
            <p:cNvSpPr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1" name="Google Shape;121;p40"/>
            <p:cNvSpPr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2" name="Google Shape;122;p40"/>
            <p:cNvSpPr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3" name="Google Shape;123;p40"/>
          <p:cNvGrpSpPr/>
          <p:nvPr/>
        </p:nvGrpSpPr>
        <p:grpSpPr>
          <a:xfrm>
            <a:off x="0" y="0"/>
            <a:ext cx="16260933" cy="383822"/>
            <a:chOff x="0" y="0"/>
            <a:chExt cx="5764" cy="181"/>
          </a:xfrm>
        </p:grpSpPr>
        <p:sp>
          <p:nvSpPr>
            <p:cNvPr id="124" name="Google Shape;124;p40"/>
            <p:cNvSpPr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5" name="Google Shape;125;p40"/>
            <p:cNvSpPr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40"/>
            <p:cNvSpPr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7" name="Google Shape;127;p40"/>
            <p:cNvSpPr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8" name="Google Shape;128;p40"/>
            <p:cNvSpPr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9" name="Google Shape;129;p40"/>
            <p:cNvSpPr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30" name="Google Shape;130;p40"/>
          <p:cNvSpPr txBox="1">
            <a:spLocks noGrp="1"/>
          </p:cNvSpPr>
          <p:nvPr>
            <p:ph type="body" idx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Google Shape;131;p40"/>
          <p:cNvSpPr txBox="1">
            <a:spLocks noGrp="1"/>
          </p:cNvSpPr>
          <p:nvPr>
            <p:ph type="body" idx="2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just" rtl="0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Google Shape;132;p40"/>
          <p:cNvSpPr txBox="1">
            <a:spLocks noGrp="1"/>
          </p:cNvSpPr>
          <p:nvPr>
            <p:ph type="body" idx="3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AEABA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Google Shape;133;p40"/>
          <p:cNvSpPr/>
          <p:nvPr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" name="Google Shape;134;p40"/>
          <p:cNvSpPr txBox="1">
            <a:spLocks noGrp="1"/>
          </p:cNvSpPr>
          <p:nvPr>
            <p:ph type="body" idx="4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5" name="Google Shape;135;p40"/>
          <p:cNvSpPr>
            <a:spLocks noGrp="1"/>
          </p:cNvSpPr>
          <p:nvPr>
            <p:ph type="pic" idx="5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6" name="Google Shape;136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29645" y="544591"/>
            <a:ext cx="4678362" cy="2074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Layout Personalizado">
  <p:cSld name="11_Layout Personalizado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1"/>
          <p:cNvSpPr>
            <a:spLocks noGrp="1"/>
          </p:cNvSpPr>
          <p:nvPr>
            <p:ph type="pic" idx="2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41"/>
          <p:cNvSpPr>
            <a:spLocks noGrp="1"/>
          </p:cNvSpPr>
          <p:nvPr>
            <p:ph type="pic" idx="3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Google Shape;140;p41"/>
          <p:cNvSpPr/>
          <p:nvPr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41" name="Google Shape;141;p41"/>
          <p:cNvGrpSpPr/>
          <p:nvPr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42" name="Google Shape;142;p41"/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0" i="0" u="none" strike="noStrike" cap="none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41"/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sz="20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144" name="Google Shape;144;p41"/>
            <p:cNvCxnSpPr/>
            <p:nvPr/>
          </p:nvCxnSpPr>
          <p:spPr>
            <a:xfrm rot="10800000">
              <a:off x="5759141" y="5296342"/>
              <a:ext cx="368916" cy="0"/>
            </a:xfrm>
            <a:prstGeom prst="straightConnector1">
              <a:avLst/>
            </a:prstGeom>
            <a:noFill/>
            <a:ln w="19050" cap="flat" cmpd="sng">
              <a:solidFill>
                <a:srgbClr val="99999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145" name="Google Shape;145;p41"/>
          <p:cNvGrpSpPr/>
          <p:nvPr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46" name="Google Shape;146;p41"/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0" i="0" u="none" strike="noStrike" cap="none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41"/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sz="20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148" name="Google Shape;148;p41"/>
            <p:cNvCxnSpPr/>
            <p:nvPr/>
          </p:nvCxnSpPr>
          <p:spPr>
            <a:xfrm rot="10800000">
              <a:off x="5759141" y="5296342"/>
              <a:ext cx="368916" cy="0"/>
            </a:xfrm>
            <a:prstGeom prst="straightConnector1">
              <a:avLst/>
            </a:prstGeom>
            <a:noFill/>
            <a:ln w="19050" cap="flat" cmpd="sng">
              <a:solidFill>
                <a:srgbClr val="99999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pic>
        <p:nvPicPr>
          <p:cNvPr id="149" name="Google Shape;149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2737" y="907196"/>
            <a:ext cx="4678362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41"/>
          <p:cNvSpPr/>
          <p:nvPr/>
        </p:nvSpPr>
        <p:spPr>
          <a:xfrm>
            <a:off x="11193903" y="383822"/>
            <a:ext cx="4896329" cy="166956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41"/>
          <p:cNvSpPr txBox="1"/>
          <p:nvPr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Seu Título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Layout Personalizado">
  <p:cSld name="12_Layout Personalizado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2"/>
          <p:cNvSpPr>
            <a:spLocks noGrp="1"/>
          </p:cNvSpPr>
          <p:nvPr>
            <p:ph type="pic" idx="2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Google Shape;154;p42"/>
          <p:cNvSpPr>
            <a:spLocks noGrp="1"/>
          </p:cNvSpPr>
          <p:nvPr>
            <p:ph type="pic" idx="3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" name="Google Shape;155;p42"/>
          <p:cNvSpPr/>
          <p:nvPr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56" name="Google Shape;156;p42"/>
          <p:cNvGrpSpPr/>
          <p:nvPr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7" name="Google Shape;157;p42"/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0" i="0" u="none" strike="noStrike" cap="none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42"/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sz="20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159" name="Google Shape;159;p42"/>
            <p:cNvCxnSpPr/>
            <p:nvPr/>
          </p:nvCxnSpPr>
          <p:spPr>
            <a:xfrm rot="10800000">
              <a:off x="5759141" y="5296342"/>
              <a:ext cx="368916" cy="0"/>
            </a:xfrm>
            <a:prstGeom prst="straightConnector1">
              <a:avLst/>
            </a:prstGeom>
            <a:noFill/>
            <a:ln w="19050" cap="flat" cmpd="sng">
              <a:solidFill>
                <a:srgbClr val="99999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160" name="Google Shape;160;p42"/>
          <p:cNvGrpSpPr/>
          <p:nvPr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61" name="Google Shape;161;p42"/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0" i="0" u="none" strike="noStrike" cap="none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42"/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sz="20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163" name="Google Shape;163;p42"/>
            <p:cNvCxnSpPr/>
            <p:nvPr/>
          </p:nvCxnSpPr>
          <p:spPr>
            <a:xfrm rot="10800000">
              <a:off x="5759141" y="5296342"/>
              <a:ext cx="368916" cy="0"/>
            </a:xfrm>
            <a:prstGeom prst="straightConnector1">
              <a:avLst/>
            </a:prstGeom>
            <a:noFill/>
            <a:ln w="19050" cap="flat" cmpd="sng">
              <a:solidFill>
                <a:srgbClr val="99999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64" name="Google Shape;164;p42"/>
          <p:cNvSpPr/>
          <p:nvPr/>
        </p:nvSpPr>
        <p:spPr>
          <a:xfrm>
            <a:off x="11193903" y="383822"/>
            <a:ext cx="4896329" cy="166956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42"/>
          <p:cNvSpPr txBox="1"/>
          <p:nvPr/>
        </p:nvSpPr>
        <p:spPr>
          <a:xfrm>
            <a:off x="282653" y="4084703"/>
            <a:ext cx="467836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Seu Título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2737" y="920535"/>
            <a:ext cx="4648278" cy="20610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Layout Personalizado">
  <p:cSld name="3_Layout Personalizado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43"/>
          <p:cNvGrpSpPr/>
          <p:nvPr/>
        </p:nvGrpSpPr>
        <p:grpSpPr>
          <a:xfrm>
            <a:off x="-11284" y="9020863"/>
            <a:ext cx="16260933" cy="155221"/>
            <a:chOff x="0" y="0"/>
            <a:chExt cx="5764" cy="181"/>
          </a:xfrm>
        </p:grpSpPr>
        <p:sp>
          <p:nvSpPr>
            <p:cNvPr id="169" name="Google Shape;169;p43"/>
            <p:cNvSpPr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0" name="Google Shape;170;p43"/>
            <p:cNvSpPr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43"/>
            <p:cNvSpPr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2" name="Google Shape;172;p43"/>
            <p:cNvSpPr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3" name="Google Shape;173;p43"/>
            <p:cNvSpPr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4" name="Google Shape;174;p43"/>
            <p:cNvSpPr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5" name="Google Shape;175;p43"/>
          <p:cNvGrpSpPr/>
          <p:nvPr/>
        </p:nvGrpSpPr>
        <p:grpSpPr>
          <a:xfrm>
            <a:off x="0" y="0"/>
            <a:ext cx="16260933" cy="383822"/>
            <a:chOff x="0" y="0"/>
            <a:chExt cx="5764" cy="181"/>
          </a:xfrm>
        </p:grpSpPr>
        <p:sp>
          <p:nvSpPr>
            <p:cNvPr id="176" name="Google Shape;176;p43"/>
            <p:cNvSpPr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7" name="Google Shape;177;p43"/>
            <p:cNvSpPr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43"/>
            <p:cNvSpPr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9" name="Google Shape;179;p43"/>
            <p:cNvSpPr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0" name="Google Shape;180;p43"/>
            <p:cNvSpPr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1" name="Google Shape;181;p43"/>
            <p:cNvSpPr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82" name="Google Shape;182;p43"/>
          <p:cNvSpPr>
            <a:spLocks noGrp="1"/>
          </p:cNvSpPr>
          <p:nvPr>
            <p:ph type="pic" idx="2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3" name="Google Shape;183;p43"/>
          <p:cNvSpPr>
            <a:spLocks noGrp="1"/>
          </p:cNvSpPr>
          <p:nvPr>
            <p:ph type="pic" idx="3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43"/>
          <p:cNvSpPr/>
          <p:nvPr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85" name="Google Shape;185;p43"/>
          <p:cNvGrpSpPr/>
          <p:nvPr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86" name="Google Shape;186;p43"/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0" i="0" u="none" strike="noStrike" cap="none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43"/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sz="20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188" name="Google Shape;188;p43"/>
            <p:cNvCxnSpPr/>
            <p:nvPr/>
          </p:nvCxnSpPr>
          <p:spPr>
            <a:xfrm rot="10800000">
              <a:off x="5759141" y="5296342"/>
              <a:ext cx="368916" cy="0"/>
            </a:xfrm>
            <a:prstGeom prst="straightConnector1">
              <a:avLst/>
            </a:prstGeom>
            <a:noFill/>
            <a:ln w="19050" cap="flat" cmpd="sng">
              <a:solidFill>
                <a:srgbClr val="99999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189" name="Google Shape;189;p43"/>
          <p:cNvGrpSpPr/>
          <p:nvPr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0" name="Google Shape;190;p43"/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0" i="0" u="none" strike="noStrike" cap="none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43"/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sz="20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192" name="Google Shape;192;p43"/>
            <p:cNvCxnSpPr/>
            <p:nvPr/>
          </p:nvCxnSpPr>
          <p:spPr>
            <a:xfrm rot="10800000">
              <a:off x="5759141" y="5296342"/>
              <a:ext cx="368916" cy="0"/>
            </a:xfrm>
            <a:prstGeom prst="straightConnector1">
              <a:avLst/>
            </a:prstGeom>
            <a:noFill/>
            <a:ln w="19050" cap="flat" cmpd="sng">
              <a:solidFill>
                <a:srgbClr val="99999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93" name="Google Shape;193;p43"/>
          <p:cNvSpPr/>
          <p:nvPr/>
        </p:nvSpPr>
        <p:spPr>
          <a:xfrm>
            <a:off x="11193903" y="383822"/>
            <a:ext cx="4896329" cy="166956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43"/>
          <p:cNvSpPr txBox="1"/>
          <p:nvPr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Seu Título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2737" y="907196"/>
            <a:ext cx="4678362" cy="2074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9_Layout Personalizado">
  <p:cSld name="9_Layout Personalizado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4"/>
          <p:cNvSpPr>
            <a:spLocks noGrp="1"/>
          </p:cNvSpPr>
          <p:nvPr>
            <p:ph type="pic" idx="2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44"/>
          <p:cNvSpPr>
            <a:spLocks noGrp="1"/>
          </p:cNvSpPr>
          <p:nvPr>
            <p:ph type="pic" idx="3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44"/>
          <p:cNvSpPr/>
          <p:nvPr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00" name="Google Shape;200;p44"/>
          <p:cNvGrpSpPr/>
          <p:nvPr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201" name="Google Shape;201;p44"/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0" i="0" u="none" strike="noStrike" cap="none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44"/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sz="20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203" name="Google Shape;203;p44"/>
            <p:cNvCxnSpPr/>
            <p:nvPr/>
          </p:nvCxnSpPr>
          <p:spPr>
            <a:xfrm rot="10800000">
              <a:off x="5759141" y="5296342"/>
              <a:ext cx="368916" cy="0"/>
            </a:xfrm>
            <a:prstGeom prst="straightConnector1">
              <a:avLst/>
            </a:prstGeom>
            <a:noFill/>
            <a:ln w="19050" cap="flat" cmpd="sng">
              <a:solidFill>
                <a:srgbClr val="99999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04" name="Google Shape;204;p44"/>
          <p:cNvGrpSpPr/>
          <p:nvPr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205" name="Google Shape;205;p44"/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0" i="0" u="none" strike="noStrike" cap="none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44"/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sz="20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207" name="Google Shape;207;p44"/>
            <p:cNvCxnSpPr/>
            <p:nvPr/>
          </p:nvCxnSpPr>
          <p:spPr>
            <a:xfrm rot="10800000">
              <a:off x="5759141" y="5296342"/>
              <a:ext cx="368916" cy="0"/>
            </a:xfrm>
            <a:prstGeom prst="straightConnector1">
              <a:avLst/>
            </a:prstGeom>
            <a:noFill/>
            <a:ln w="19050" cap="flat" cmpd="sng">
              <a:solidFill>
                <a:srgbClr val="99999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pic>
        <p:nvPicPr>
          <p:cNvPr id="208" name="Google Shape;208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2737" y="907196"/>
            <a:ext cx="4678362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44"/>
          <p:cNvSpPr/>
          <p:nvPr/>
        </p:nvSpPr>
        <p:spPr>
          <a:xfrm>
            <a:off x="11193903" y="383822"/>
            <a:ext cx="4896329" cy="166956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44"/>
          <p:cNvSpPr txBox="1"/>
          <p:nvPr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Seu Título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Foto e texto">
  <p:cSld name="2_Foto e texto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5"/>
          <p:cNvSpPr/>
          <p:nvPr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" name="Google Shape;213;p45"/>
          <p:cNvSpPr>
            <a:spLocks noGrp="1"/>
          </p:cNvSpPr>
          <p:nvPr>
            <p:ph type="pic" idx="2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4" name="Google Shape;214;p45"/>
          <p:cNvSpPr/>
          <p:nvPr/>
        </p:nvSpPr>
        <p:spPr>
          <a:xfrm>
            <a:off x="11193903" y="383822"/>
            <a:ext cx="4896329" cy="166956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9418" y="378340"/>
            <a:ext cx="4678362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45"/>
          <p:cNvSpPr txBox="1">
            <a:spLocks noGrp="1"/>
          </p:cNvSpPr>
          <p:nvPr>
            <p:ph type="body" idx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45"/>
          <p:cNvSpPr txBox="1">
            <a:spLocks noGrp="1"/>
          </p:cNvSpPr>
          <p:nvPr>
            <p:ph type="body" idx="3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Foto e texto">
  <p:cSld name="3_Foto e texto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6"/>
          <p:cNvSpPr/>
          <p:nvPr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0" name="Google Shape;220;p46"/>
          <p:cNvSpPr>
            <a:spLocks noGrp="1"/>
          </p:cNvSpPr>
          <p:nvPr>
            <p:ph type="pic" idx="2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46"/>
          <p:cNvSpPr/>
          <p:nvPr/>
        </p:nvSpPr>
        <p:spPr>
          <a:xfrm>
            <a:off x="11193903" y="383822"/>
            <a:ext cx="4896329" cy="166956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2" name="Google Shape;222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9418" y="391679"/>
            <a:ext cx="4648278" cy="2061029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46"/>
          <p:cNvSpPr txBox="1">
            <a:spLocks noGrp="1"/>
          </p:cNvSpPr>
          <p:nvPr>
            <p:ph type="body" idx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4" name="Google Shape;224;p46"/>
          <p:cNvSpPr txBox="1">
            <a:spLocks noGrp="1"/>
          </p:cNvSpPr>
          <p:nvPr>
            <p:ph type="body" idx="3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Foto e texto">
  <p:cSld name="Foto e texto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7"/>
          <p:cNvSpPr/>
          <p:nvPr/>
        </p:nvSpPr>
        <p:spPr>
          <a:xfrm>
            <a:off x="0" y="0"/>
            <a:ext cx="5405188" cy="928837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7" name="Google Shape;227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9418" y="378340"/>
            <a:ext cx="4678362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47"/>
          <p:cNvSpPr>
            <a:spLocks noGrp="1"/>
          </p:cNvSpPr>
          <p:nvPr>
            <p:ph type="pic" idx="2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9" name="Google Shape;229;p47"/>
          <p:cNvSpPr txBox="1">
            <a:spLocks noGrp="1"/>
          </p:cNvSpPr>
          <p:nvPr>
            <p:ph type="body" idx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0" name="Google Shape;230;p47"/>
          <p:cNvSpPr txBox="1">
            <a:spLocks noGrp="1"/>
          </p:cNvSpPr>
          <p:nvPr>
            <p:ph type="body" idx="3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Foto e texto">
  <p:cSld name="1_Foto e texto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Google Shape;232;p48"/>
          <p:cNvGrpSpPr/>
          <p:nvPr/>
        </p:nvGrpSpPr>
        <p:grpSpPr>
          <a:xfrm>
            <a:off x="-11284" y="9020863"/>
            <a:ext cx="16260933" cy="155221"/>
            <a:chOff x="0" y="0"/>
            <a:chExt cx="5764" cy="181"/>
          </a:xfrm>
        </p:grpSpPr>
        <p:sp>
          <p:nvSpPr>
            <p:cNvPr id="233" name="Google Shape;233;p48"/>
            <p:cNvSpPr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4" name="Google Shape;234;p48"/>
            <p:cNvSpPr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48"/>
            <p:cNvSpPr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6" name="Google Shape;236;p48"/>
            <p:cNvSpPr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7" name="Google Shape;237;p48"/>
            <p:cNvSpPr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8" name="Google Shape;238;p48"/>
            <p:cNvSpPr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39" name="Google Shape;239;p48"/>
          <p:cNvGrpSpPr/>
          <p:nvPr/>
        </p:nvGrpSpPr>
        <p:grpSpPr>
          <a:xfrm>
            <a:off x="0" y="0"/>
            <a:ext cx="16260933" cy="383822"/>
            <a:chOff x="0" y="0"/>
            <a:chExt cx="5764" cy="181"/>
          </a:xfrm>
        </p:grpSpPr>
        <p:sp>
          <p:nvSpPr>
            <p:cNvPr id="240" name="Google Shape;240;p48"/>
            <p:cNvSpPr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1" name="Google Shape;241;p48"/>
            <p:cNvSpPr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48"/>
            <p:cNvSpPr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3" name="Google Shape;243;p48"/>
            <p:cNvSpPr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4" name="Google Shape;244;p48"/>
            <p:cNvSpPr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5" name="Google Shape;245;p48"/>
            <p:cNvSpPr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46" name="Google Shape;246;p48"/>
          <p:cNvSpPr/>
          <p:nvPr/>
        </p:nvSpPr>
        <p:spPr>
          <a:xfrm>
            <a:off x="0" y="1"/>
            <a:ext cx="5405188" cy="917608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7" name="Google Shape;247;p48"/>
          <p:cNvSpPr>
            <a:spLocks noGrp="1"/>
          </p:cNvSpPr>
          <p:nvPr>
            <p:ph type="pic" idx="2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8" name="Google Shape;248;p48"/>
          <p:cNvSpPr txBox="1">
            <a:spLocks noGrp="1"/>
          </p:cNvSpPr>
          <p:nvPr>
            <p:ph type="body" idx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9" name="Google Shape;249;p48"/>
          <p:cNvSpPr txBox="1">
            <a:spLocks noGrp="1"/>
          </p:cNvSpPr>
          <p:nvPr>
            <p:ph type="body" idx="3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50" name="Google Shape;250;p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9418" y="378340"/>
            <a:ext cx="4678362" cy="2074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Slide #38">
  <p:cSld name="1_Slide #38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9"/>
          <p:cNvSpPr txBox="1">
            <a:spLocks noGrp="1"/>
          </p:cNvSpPr>
          <p:nvPr>
            <p:ph type="sldNum" idx="1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sz="3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sz="3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sz="3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sz="3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sz="3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sz="3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sz="3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sz="3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sz="3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pic>
        <p:nvPicPr>
          <p:cNvPr id="253" name="Google Shape;253;p49" descr="I:\TDC2017\Logos\TDC2017\logo-tdc-horizontal-A4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49"/>
          <p:cNvSpPr txBox="1">
            <a:spLocks noGrp="1"/>
          </p:cNvSpPr>
          <p:nvPr>
            <p:ph type="body" idx="1"/>
          </p:nvPr>
        </p:nvSpPr>
        <p:spPr>
          <a:xfrm>
            <a:off x="3614988" y="1405004"/>
            <a:ext cx="9019673" cy="1005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3340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49"/>
          <p:cNvSpPr txBox="1">
            <a:spLocks noGrp="1"/>
          </p:cNvSpPr>
          <p:nvPr>
            <p:ph type="title"/>
          </p:nvPr>
        </p:nvSpPr>
        <p:spPr>
          <a:xfrm>
            <a:off x="1023499" y="635000"/>
            <a:ext cx="10143818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Roboto Black"/>
              <a:buNone/>
              <a:defRPr b="1" i="0">
                <a:solidFill>
                  <a:schemeClr val="l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56" name="Google Shape;256;p49"/>
          <p:cNvGrpSpPr/>
          <p:nvPr/>
        </p:nvGrpSpPr>
        <p:grpSpPr>
          <a:xfrm>
            <a:off x="5843996" y="5999336"/>
            <a:ext cx="2470484" cy="2309760"/>
            <a:chOff x="5601345" y="1671509"/>
            <a:chExt cx="1947726" cy="1488977"/>
          </a:xfrm>
        </p:grpSpPr>
        <p:sp>
          <p:nvSpPr>
            <p:cNvPr id="257" name="Google Shape;257;p49"/>
            <p:cNvSpPr txBox="1"/>
            <p:nvPr/>
          </p:nvSpPr>
          <p:spPr>
            <a:xfrm>
              <a:off x="6151612" y="1671509"/>
              <a:ext cx="851806" cy="238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400"/>
                <a:buFont typeface="Roboto"/>
                <a:buNone/>
              </a:pPr>
              <a:r>
                <a:rPr lang="en-US" sz="2400" b="1" i="0" u="none" strike="noStrike" cap="none">
                  <a:solidFill>
                    <a:schemeClr val="accent2"/>
                  </a:solidFill>
                  <a:latin typeface="Roboto"/>
                  <a:ea typeface="Roboto"/>
                  <a:cs typeface="Roboto"/>
                  <a:sym typeface="Roboto"/>
                </a:rPr>
                <a:t>2 Ponto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49"/>
            <p:cNvSpPr txBox="1"/>
            <p:nvPr/>
          </p:nvSpPr>
          <p:spPr>
            <a:xfrm>
              <a:off x="5601345" y="2032666"/>
              <a:ext cx="1947726" cy="11278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lang="en-US" sz="1600" b="0" i="0" u="none" strike="noStrike" cap="none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sz="1600" b="0" i="0" u="none" strike="noStrike" cap="none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259" name="Google Shape;259;p49"/>
          <p:cNvGrpSpPr/>
          <p:nvPr/>
        </p:nvGrpSpPr>
        <p:grpSpPr>
          <a:xfrm>
            <a:off x="2733855" y="6067397"/>
            <a:ext cx="2159898" cy="2070093"/>
            <a:chOff x="5609672" y="1652630"/>
            <a:chExt cx="1947725" cy="1334478"/>
          </a:xfrm>
        </p:grpSpPr>
        <p:sp>
          <p:nvSpPr>
            <p:cNvPr id="260" name="Google Shape;260;p49"/>
            <p:cNvSpPr txBox="1"/>
            <p:nvPr/>
          </p:nvSpPr>
          <p:spPr>
            <a:xfrm>
              <a:off x="6070535" y="1652630"/>
              <a:ext cx="974291" cy="2380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2400"/>
                <a:buFont typeface="Roboto"/>
                <a:buNone/>
              </a:pPr>
              <a:r>
                <a:rPr lang="en-US" sz="2400" b="1" i="0" u="none" strike="noStrike" cap="none">
                  <a:solidFill>
                    <a:schemeClr val="accent1"/>
                  </a:solidFill>
                  <a:latin typeface="Roboto"/>
                  <a:ea typeface="Roboto"/>
                  <a:cs typeface="Roboto"/>
                  <a:sym typeface="Roboto"/>
                </a:rPr>
                <a:t>1 Ponto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49"/>
            <p:cNvSpPr txBox="1"/>
            <p:nvPr/>
          </p:nvSpPr>
          <p:spPr>
            <a:xfrm>
              <a:off x="5609672" y="2049758"/>
              <a:ext cx="1947725" cy="9373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lang="en-US" sz="1600" b="0" i="0" u="none" strike="noStrike" cap="none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sz="1600" b="0" i="0" u="none" strike="noStrike" cap="none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262" name="Google Shape;262;p49"/>
          <p:cNvGrpSpPr/>
          <p:nvPr/>
        </p:nvGrpSpPr>
        <p:grpSpPr>
          <a:xfrm>
            <a:off x="9264722" y="5989893"/>
            <a:ext cx="2470483" cy="2319203"/>
            <a:chOff x="5603652" y="1652630"/>
            <a:chExt cx="1947726" cy="1495066"/>
          </a:xfrm>
        </p:grpSpPr>
        <p:sp>
          <p:nvSpPr>
            <p:cNvPr id="263" name="Google Shape;263;p49"/>
            <p:cNvSpPr txBox="1"/>
            <p:nvPr/>
          </p:nvSpPr>
          <p:spPr>
            <a:xfrm>
              <a:off x="6151613" y="1652630"/>
              <a:ext cx="851806" cy="2380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3"/>
                </a:buClr>
                <a:buSzPts val="2400"/>
                <a:buFont typeface="Roboto"/>
                <a:buNone/>
              </a:pPr>
              <a:r>
                <a:rPr lang="en-US" sz="2400" b="1" i="0" u="none" strike="noStrike" cap="none">
                  <a:solidFill>
                    <a:schemeClr val="accent3"/>
                  </a:solidFill>
                  <a:latin typeface="Roboto"/>
                  <a:ea typeface="Roboto"/>
                  <a:cs typeface="Roboto"/>
                  <a:sym typeface="Roboto"/>
                </a:rPr>
                <a:t>3 Ponto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49"/>
            <p:cNvSpPr txBox="1"/>
            <p:nvPr/>
          </p:nvSpPr>
          <p:spPr>
            <a:xfrm>
              <a:off x="5603652" y="2019876"/>
              <a:ext cx="1947726" cy="11278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lang="en-US" sz="1600" b="0" i="0" u="none" strike="noStrike" cap="none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sz="1600" b="0" i="0" u="none" strike="noStrike" cap="none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265" name="Google Shape;265;p49"/>
          <p:cNvGrpSpPr/>
          <p:nvPr/>
        </p:nvGrpSpPr>
        <p:grpSpPr>
          <a:xfrm>
            <a:off x="12694681" y="5999336"/>
            <a:ext cx="2479264" cy="2309758"/>
            <a:chOff x="5610906" y="1671509"/>
            <a:chExt cx="1947726" cy="1488976"/>
          </a:xfrm>
        </p:grpSpPr>
        <p:sp>
          <p:nvSpPr>
            <p:cNvPr id="266" name="Google Shape;266;p49"/>
            <p:cNvSpPr txBox="1"/>
            <p:nvPr/>
          </p:nvSpPr>
          <p:spPr>
            <a:xfrm>
              <a:off x="6153121" y="1671509"/>
              <a:ext cx="848789" cy="238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4"/>
                </a:buClr>
                <a:buSzPts val="2400"/>
                <a:buFont typeface="Roboto"/>
                <a:buNone/>
              </a:pPr>
              <a:r>
                <a:rPr lang="en-US" sz="2400" b="1" i="0" u="none" strike="noStrike" cap="none">
                  <a:solidFill>
                    <a:schemeClr val="accent4"/>
                  </a:solidFill>
                  <a:latin typeface="Roboto"/>
                  <a:ea typeface="Roboto"/>
                  <a:cs typeface="Roboto"/>
                  <a:sym typeface="Roboto"/>
                </a:rPr>
                <a:t>4 Ponto</a:t>
              </a:r>
              <a:endParaRPr sz="2400" b="1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7" name="Google Shape;267;p49"/>
            <p:cNvSpPr txBox="1"/>
            <p:nvPr/>
          </p:nvSpPr>
          <p:spPr>
            <a:xfrm>
              <a:off x="5610906" y="2032665"/>
              <a:ext cx="1947726" cy="11278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lang="en-US" sz="1600" b="0" i="0" u="none" strike="noStrike" cap="none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sz="1600" b="0" i="0" u="none" strike="noStrike" cap="none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sp>
        <p:nvSpPr>
          <p:cNvPr id="268" name="Google Shape;268;p49"/>
          <p:cNvSpPr>
            <a:spLocks noGrp="1"/>
          </p:cNvSpPr>
          <p:nvPr>
            <p:ph type="pic" idx="2"/>
          </p:nvPr>
        </p:nvSpPr>
        <p:spPr>
          <a:xfrm>
            <a:off x="9270575" y="3354606"/>
            <a:ext cx="2470484" cy="2477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9" name="Google Shape;269;p49"/>
          <p:cNvSpPr>
            <a:spLocks noGrp="1"/>
          </p:cNvSpPr>
          <p:nvPr>
            <p:ph type="pic" idx="3"/>
          </p:nvPr>
        </p:nvSpPr>
        <p:spPr>
          <a:xfrm>
            <a:off x="5846922" y="3354606"/>
            <a:ext cx="2470484" cy="2477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0" name="Google Shape;270;p49"/>
          <p:cNvSpPr>
            <a:spLocks noGrp="1"/>
          </p:cNvSpPr>
          <p:nvPr>
            <p:ph type="pic" idx="4"/>
          </p:nvPr>
        </p:nvSpPr>
        <p:spPr>
          <a:xfrm>
            <a:off x="2423269" y="3354606"/>
            <a:ext cx="2470484" cy="2477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1" name="Google Shape;271;p49"/>
          <p:cNvSpPr>
            <a:spLocks noGrp="1"/>
          </p:cNvSpPr>
          <p:nvPr>
            <p:ph type="pic" idx="5"/>
          </p:nvPr>
        </p:nvSpPr>
        <p:spPr>
          <a:xfrm>
            <a:off x="12694227" y="3354606"/>
            <a:ext cx="2470484" cy="2477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lide #38" type="tx">
  <p:cSld name="TITLE_AND_BODY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50"/>
          <p:cNvSpPr>
            <a:spLocks noGrp="1"/>
          </p:cNvSpPr>
          <p:nvPr>
            <p:ph type="pic" idx="2"/>
          </p:nvPr>
        </p:nvSpPr>
        <p:spPr>
          <a:xfrm>
            <a:off x="1414732" y="791123"/>
            <a:ext cx="9161253" cy="6817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50"/>
          <p:cNvSpPr txBox="1">
            <a:spLocks noGrp="1"/>
          </p:cNvSpPr>
          <p:nvPr>
            <p:ph type="body" idx="1"/>
          </p:nvPr>
        </p:nvSpPr>
        <p:spPr>
          <a:xfrm>
            <a:off x="8505645" y="791122"/>
            <a:ext cx="7744005" cy="6817376"/>
          </a:xfrm>
          <a:prstGeom prst="rect">
            <a:avLst/>
          </a:prstGeom>
          <a:solidFill>
            <a:srgbClr val="FFFFFF">
              <a:alpha val="74117"/>
            </a:srgbClr>
          </a:solidFill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50"/>
          <p:cNvSpPr txBox="1">
            <a:spLocks noGrp="1"/>
          </p:cNvSpPr>
          <p:nvPr>
            <p:ph type="body" idx="3"/>
          </p:nvPr>
        </p:nvSpPr>
        <p:spPr>
          <a:xfrm>
            <a:off x="10575985" y="349688"/>
            <a:ext cx="5421417" cy="784540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270000" dist="635000" dir="8100000" rotWithShape="0">
              <a:srgbClr val="000000">
                <a:alpha val="23921"/>
              </a:srgbClr>
            </a:outerShdw>
          </a:effectLst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50"/>
          <p:cNvSpPr txBox="1">
            <a:spLocks noGrp="1"/>
          </p:cNvSpPr>
          <p:nvPr>
            <p:ph type="sldNum" idx="1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sz="3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sz="3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sz="3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sz="3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sz="3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sz="3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sz="3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sz="3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sz="3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pic>
        <p:nvPicPr>
          <p:cNvPr id="277" name="Google Shape;277;p50" descr="I:\TDC2017\Logos\TDC2017\logo-tdc-horizontal-A4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magem quadrada itens">
  <p:cSld name="1_Imagem quadrada itens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51"/>
          <p:cNvSpPr txBox="1">
            <a:spLocks noGrp="1"/>
          </p:cNvSpPr>
          <p:nvPr>
            <p:ph type="body" idx="1"/>
          </p:nvPr>
        </p:nvSpPr>
        <p:spPr>
          <a:xfrm>
            <a:off x="1003918" y="1541425"/>
            <a:ext cx="9019673" cy="1005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3340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51"/>
          <p:cNvSpPr txBox="1">
            <a:spLocks noGrp="1"/>
          </p:cNvSpPr>
          <p:nvPr>
            <p:ph type="title"/>
          </p:nvPr>
        </p:nvSpPr>
        <p:spPr>
          <a:xfrm>
            <a:off x="419650" y="734952"/>
            <a:ext cx="10143818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Roboto Black"/>
              <a:buNone/>
              <a:defRPr b="1" i="0">
                <a:solidFill>
                  <a:schemeClr val="l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51"/>
          <p:cNvSpPr>
            <a:spLocks noGrp="1"/>
          </p:cNvSpPr>
          <p:nvPr>
            <p:ph type="pic" idx="2"/>
          </p:nvPr>
        </p:nvSpPr>
        <p:spPr>
          <a:xfrm>
            <a:off x="8666726" y="3454558"/>
            <a:ext cx="2470484" cy="2477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51"/>
          <p:cNvSpPr>
            <a:spLocks noGrp="1"/>
          </p:cNvSpPr>
          <p:nvPr>
            <p:ph type="pic" idx="3"/>
          </p:nvPr>
        </p:nvSpPr>
        <p:spPr>
          <a:xfrm>
            <a:off x="5243073" y="3454558"/>
            <a:ext cx="2470484" cy="2477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3" name="Google Shape;283;p51"/>
          <p:cNvSpPr>
            <a:spLocks noGrp="1"/>
          </p:cNvSpPr>
          <p:nvPr>
            <p:ph type="pic" idx="4"/>
          </p:nvPr>
        </p:nvSpPr>
        <p:spPr>
          <a:xfrm>
            <a:off x="1819420" y="3454558"/>
            <a:ext cx="2470484" cy="2477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51"/>
          <p:cNvSpPr>
            <a:spLocks noGrp="1"/>
          </p:cNvSpPr>
          <p:nvPr>
            <p:ph type="pic" idx="5"/>
          </p:nvPr>
        </p:nvSpPr>
        <p:spPr>
          <a:xfrm>
            <a:off x="12090378" y="3454558"/>
            <a:ext cx="2470484" cy="2477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5" name="Google Shape;285;p51"/>
          <p:cNvSpPr txBox="1">
            <a:spLocks noGrp="1"/>
          </p:cNvSpPr>
          <p:nvPr>
            <p:ph type="body" idx="6"/>
          </p:nvPr>
        </p:nvSpPr>
        <p:spPr>
          <a:xfrm>
            <a:off x="2259139" y="6237722"/>
            <a:ext cx="1595437" cy="442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6" name="Google Shape;286;p51"/>
          <p:cNvSpPr txBox="1">
            <a:spLocks noGrp="1"/>
          </p:cNvSpPr>
          <p:nvPr>
            <p:ph type="body" idx="7"/>
          </p:nvPr>
        </p:nvSpPr>
        <p:spPr>
          <a:xfrm>
            <a:off x="1819420" y="6943863"/>
            <a:ext cx="2470484" cy="1453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7" name="Google Shape;287;p51"/>
          <p:cNvSpPr txBox="1">
            <a:spLocks noGrp="1"/>
          </p:cNvSpPr>
          <p:nvPr>
            <p:ph type="body" idx="8"/>
          </p:nvPr>
        </p:nvSpPr>
        <p:spPr>
          <a:xfrm>
            <a:off x="5682792" y="6237722"/>
            <a:ext cx="1595437" cy="442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8" name="Google Shape;288;p51"/>
          <p:cNvSpPr txBox="1">
            <a:spLocks noGrp="1"/>
          </p:cNvSpPr>
          <p:nvPr>
            <p:ph type="body" idx="9"/>
          </p:nvPr>
        </p:nvSpPr>
        <p:spPr>
          <a:xfrm>
            <a:off x="5243073" y="6943863"/>
            <a:ext cx="2470484" cy="1453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9" name="Google Shape;289;p51"/>
          <p:cNvSpPr txBox="1">
            <a:spLocks noGrp="1"/>
          </p:cNvSpPr>
          <p:nvPr>
            <p:ph type="body" idx="13"/>
          </p:nvPr>
        </p:nvSpPr>
        <p:spPr>
          <a:xfrm>
            <a:off x="9106445" y="6237722"/>
            <a:ext cx="1595437" cy="442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0" name="Google Shape;290;p51"/>
          <p:cNvSpPr txBox="1">
            <a:spLocks noGrp="1"/>
          </p:cNvSpPr>
          <p:nvPr>
            <p:ph type="body" idx="14"/>
          </p:nvPr>
        </p:nvSpPr>
        <p:spPr>
          <a:xfrm>
            <a:off x="8666726" y="6943863"/>
            <a:ext cx="2470484" cy="1453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1" name="Google Shape;291;p51"/>
          <p:cNvSpPr txBox="1">
            <a:spLocks noGrp="1"/>
          </p:cNvSpPr>
          <p:nvPr>
            <p:ph type="body" idx="15"/>
          </p:nvPr>
        </p:nvSpPr>
        <p:spPr>
          <a:xfrm>
            <a:off x="12530097" y="6237722"/>
            <a:ext cx="1595437" cy="442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2" name="Google Shape;292;p51"/>
          <p:cNvSpPr txBox="1">
            <a:spLocks noGrp="1"/>
          </p:cNvSpPr>
          <p:nvPr>
            <p:ph type="body" idx="16"/>
          </p:nvPr>
        </p:nvSpPr>
        <p:spPr>
          <a:xfrm>
            <a:off x="12090378" y="6943863"/>
            <a:ext cx="2470484" cy="1453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Layout Personalizado">
  <p:cSld name="7_Layout Personalizado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2"/>
          <p:cNvSpPr txBox="1">
            <a:spLocks noGrp="1"/>
          </p:cNvSpPr>
          <p:nvPr>
            <p:ph type="title"/>
          </p:nvPr>
        </p:nvSpPr>
        <p:spPr>
          <a:xfrm>
            <a:off x="1117166" y="488247"/>
            <a:ext cx="10536052" cy="1766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m circulo itens">
  <p:cSld name="Imagem circulo itens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" name="Google Shape;296;p53"/>
          <p:cNvGrpSpPr/>
          <p:nvPr/>
        </p:nvGrpSpPr>
        <p:grpSpPr>
          <a:xfrm>
            <a:off x="-11284" y="9020863"/>
            <a:ext cx="16260933" cy="155221"/>
            <a:chOff x="0" y="0"/>
            <a:chExt cx="5764" cy="181"/>
          </a:xfrm>
        </p:grpSpPr>
        <p:sp>
          <p:nvSpPr>
            <p:cNvPr id="297" name="Google Shape;297;p53"/>
            <p:cNvSpPr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8" name="Google Shape;298;p53"/>
            <p:cNvSpPr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53"/>
            <p:cNvSpPr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0" name="Google Shape;300;p53"/>
            <p:cNvSpPr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1" name="Google Shape;301;p53"/>
            <p:cNvSpPr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2" name="Google Shape;302;p53"/>
            <p:cNvSpPr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03" name="Google Shape;303;p53"/>
          <p:cNvGrpSpPr/>
          <p:nvPr/>
        </p:nvGrpSpPr>
        <p:grpSpPr>
          <a:xfrm>
            <a:off x="0" y="0"/>
            <a:ext cx="16260933" cy="383822"/>
            <a:chOff x="0" y="0"/>
            <a:chExt cx="5764" cy="181"/>
          </a:xfrm>
        </p:grpSpPr>
        <p:sp>
          <p:nvSpPr>
            <p:cNvPr id="304" name="Google Shape;304;p53"/>
            <p:cNvSpPr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5" name="Google Shape;305;p53"/>
            <p:cNvSpPr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53"/>
            <p:cNvSpPr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7" name="Google Shape;307;p53"/>
            <p:cNvSpPr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8" name="Google Shape;308;p53"/>
            <p:cNvSpPr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9" name="Google Shape;309;p53"/>
            <p:cNvSpPr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10" name="Google Shape;310;p53"/>
          <p:cNvSpPr txBox="1">
            <a:spLocks noGrp="1"/>
          </p:cNvSpPr>
          <p:nvPr>
            <p:ph type="body" idx="1"/>
          </p:nvPr>
        </p:nvSpPr>
        <p:spPr>
          <a:xfrm>
            <a:off x="1071325" y="857273"/>
            <a:ext cx="9178695" cy="126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1" name="Google Shape;311;p53"/>
          <p:cNvSpPr/>
          <p:nvPr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2" name="Google Shape;312;p53"/>
          <p:cNvSpPr txBox="1">
            <a:spLocks noGrp="1"/>
          </p:cNvSpPr>
          <p:nvPr>
            <p:ph type="body" idx="2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313" name="Google Shape;313;p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29645" y="544591"/>
            <a:ext cx="4678362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53"/>
          <p:cNvSpPr>
            <a:spLocks noGrp="1"/>
          </p:cNvSpPr>
          <p:nvPr>
            <p:ph type="pic" idx="3"/>
          </p:nvPr>
        </p:nvSpPr>
        <p:spPr>
          <a:xfrm>
            <a:off x="539212" y="3227660"/>
            <a:ext cx="1239858" cy="1239858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315" name="Google Shape;315;p53"/>
          <p:cNvGrpSpPr/>
          <p:nvPr/>
        </p:nvGrpSpPr>
        <p:grpSpPr>
          <a:xfrm>
            <a:off x="2193705" y="2663156"/>
            <a:ext cx="3041790" cy="2493703"/>
            <a:chOff x="4754673" y="3776276"/>
            <a:chExt cx="2377853" cy="2042561"/>
          </a:xfrm>
        </p:grpSpPr>
        <p:sp>
          <p:nvSpPr>
            <p:cNvPr id="316" name="Google Shape;316;p53"/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0" i="0" u="none" strike="noStrike" cap="none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53"/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sz="20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318" name="Google Shape;318;p53"/>
            <p:cNvCxnSpPr/>
            <p:nvPr/>
          </p:nvCxnSpPr>
          <p:spPr>
            <a:xfrm rot="10800000">
              <a:off x="5759141" y="5296342"/>
              <a:ext cx="368916" cy="0"/>
            </a:xfrm>
            <a:prstGeom prst="straightConnector1">
              <a:avLst/>
            </a:prstGeom>
            <a:noFill/>
            <a:ln w="19050" cap="flat" cmpd="sng">
              <a:solidFill>
                <a:srgbClr val="99999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319" name="Google Shape;319;p53"/>
          <p:cNvSpPr>
            <a:spLocks noGrp="1"/>
          </p:cNvSpPr>
          <p:nvPr>
            <p:ph type="pic" idx="4"/>
          </p:nvPr>
        </p:nvSpPr>
        <p:spPr>
          <a:xfrm>
            <a:off x="5454392" y="3227660"/>
            <a:ext cx="1239858" cy="1239858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0" name="Google Shape;320;p53"/>
          <p:cNvSpPr>
            <a:spLocks noGrp="1"/>
          </p:cNvSpPr>
          <p:nvPr>
            <p:ph type="pic" idx="5"/>
          </p:nvPr>
        </p:nvSpPr>
        <p:spPr>
          <a:xfrm>
            <a:off x="539212" y="6145177"/>
            <a:ext cx="1239858" cy="1239858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1" name="Google Shape;321;p53"/>
          <p:cNvSpPr>
            <a:spLocks noGrp="1"/>
          </p:cNvSpPr>
          <p:nvPr>
            <p:ph type="pic" idx="6"/>
          </p:nvPr>
        </p:nvSpPr>
        <p:spPr>
          <a:xfrm>
            <a:off x="5454392" y="6145177"/>
            <a:ext cx="1239858" cy="1239858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322" name="Google Shape;322;p53"/>
          <p:cNvGrpSpPr/>
          <p:nvPr/>
        </p:nvGrpSpPr>
        <p:grpSpPr>
          <a:xfrm>
            <a:off x="7108974" y="2663156"/>
            <a:ext cx="3041790" cy="2493703"/>
            <a:chOff x="4754673" y="3776276"/>
            <a:chExt cx="2377853" cy="2042561"/>
          </a:xfrm>
        </p:grpSpPr>
        <p:sp>
          <p:nvSpPr>
            <p:cNvPr id="323" name="Google Shape;323;p53"/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0" i="0" u="none" strike="noStrike" cap="none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53"/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sz="20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325" name="Google Shape;325;p53"/>
            <p:cNvCxnSpPr/>
            <p:nvPr/>
          </p:nvCxnSpPr>
          <p:spPr>
            <a:xfrm rot="10800000">
              <a:off x="5759141" y="5296342"/>
              <a:ext cx="368916" cy="0"/>
            </a:xfrm>
            <a:prstGeom prst="straightConnector1">
              <a:avLst/>
            </a:prstGeom>
            <a:noFill/>
            <a:ln w="19050" cap="flat" cmpd="sng">
              <a:solidFill>
                <a:srgbClr val="99999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326" name="Google Shape;326;p53"/>
          <p:cNvGrpSpPr/>
          <p:nvPr/>
        </p:nvGrpSpPr>
        <p:grpSpPr>
          <a:xfrm>
            <a:off x="2193705" y="5793022"/>
            <a:ext cx="3041790" cy="2493703"/>
            <a:chOff x="4754673" y="3776276"/>
            <a:chExt cx="2377853" cy="2042561"/>
          </a:xfrm>
        </p:grpSpPr>
        <p:sp>
          <p:nvSpPr>
            <p:cNvPr id="327" name="Google Shape;327;p53"/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0" i="0" u="none" strike="noStrike" cap="none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53"/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sz="20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329" name="Google Shape;329;p53"/>
            <p:cNvCxnSpPr/>
            <p:nvPr/>
          </p:nvCxnSpPr>
          <p:spPr>
            <a:xfrm rot="10800000">
              <a:off x="5759141" y="5296342"/>
              <a:ext cx="368916" cy="0"/>
            </a:xfrm>
            <a:prstGeom prst="straightConnector1">
              <a:avLst/>
            </a:prstGeom>
            <a:noFill/>
            <a:ln w="19050" cap="flat" cmpd="sng">
              <a:solidFill>
                <a:srgbClr val="99999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330" name="Google Shape;330;p53"/>
          <p:cNvGrpSpPr/>
          <p:nvPr/>
        </p:nvGrpSpPr>
        <p:grpSpPr>
          <a:xfrm>
            <a:off x="7108974" y="5793022"/>
            <a:ext cx="3041790" cy="2493703"/>
            <a:chOff x="4754673" y="3776276"/>
            <a:chExt cx="2377853" cy="2042561"/>
          </a:xfrm>
        </p:grpSpPr>
        <p:sp>
          <p:nvSpPr>
            <p:cNvPr id="331" name="Google Shape;331;p53"/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0" i="0" u="none" strike="noStrike" cap="none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53"/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sz="20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333" name="Google Shape;333;p53"/>
            <p:cNvCxnSpPr/>
            <p:nvPr/>
          </p:nvCxnSpPr>
          <p:spPr>
            <a:xfrm rot="10800000">
              <a:off x="5759141" y="5296342"/>
              <a:ext cx="368916" cy="0"/>
            </a:xfrm>
            <a:prstGeom prst="straightConnector1">
              <a:avLst/>
            </a:prstGeom>
            <a:noFill/>
            <a:ln w="19050" cap="flat" cmpd="sng">
              <a:solidFill>
                <a:srgbClr val="99999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quadrada itens">
  <p:cSld name="Imagem quadrada itens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4"/>
          <p:cNvSpPr txBox="1">
            <a:spLocks noGrp="1"/>
          </p:cNvSpPr>
          <p:nvPr>
            <p:ph type="body" idx="1"/>
          </p:nvPr>
        </p:nvSpPr>
        <p:spPr>
          <a:xfrm>
            <a:off x="1003918" y="1541425"/>
            <a:ext cx="9019673" cy="1005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3340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6" name="Google Shape;336;p54"/>
          <p:cNvSpPr txBox="1">
            <a:spLocks noGrp="1"/>
          </p:cNvSpPr>
          <p:nvPr>
            <p:ph type="title"/>
          </p:nvPr>
        </p:nvSpPr>
        <p:spPr>
          <a:xfrm>
            <a:off x="419650" y="734952"/>
            <a:ext cx="10143818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Roboto Black"/>
              <a:buNone/>
              <a:defRPr b="1" i="0">
                <a:solidFill>
                  <a:schemeClr val="l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37" name="Google Shape;337;p54"/>
          <p:cNvGrpSpPr/>
          <p:nvPr/>
        </p:nvGrpSpPr>
        <p:grpSpPr>
          <a:xfrm>
            <a:off x="5240147" y="6099288"/>
            <a:ext cx="2470484" cy="2309760"/>
            <a:chOff x="5601345" y="1671509"/>
            <a:chExt cx="1947726" cy="1488977"/>
          </a:xfrm>
        </p:grpSpPr>
        <p:sp>
          <p:nvSpPr>
            <p:cNvPr id="338" name="Google Shape;338;p54"/>
            <p:cNvSpPr txBox="1"/>
            <p:nvPr/>
          </p:nvSpPr>
          <p:spPr>
            <a:xfrm>
              <a:off x="6151612" y="1671509"/>
              <a:ext cx="851806" cy="238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400"/>
                <a:buFont typeface="Roboto"/>
                <a:buNone/>
              </a:pPr>
              <a:r>
                <a:rPr lang="en-US" sz="2400" b="1" i="0" u="none" strike="noStrike" cap="none">
                  <a:solidFill>
                    <a:schemeClr val="accent2"/>
                  </a:solidFill>
                  <a:latin typeface="Roboto"/>
                  <a:ea typeface="Roboto"/>
                  <a:cs typeface="Roboto"/>
                  <a:sym typeface="Roboto"/>
                </a:rPr>
                <a:t>2 Ponto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54"/>
            <p:cNvSpPr txBox="1"/>
            <p:nvPr/>
          </p:nvSpPr>
          <p:spPr>
            <a:xfrm>
              <a:off x="5601345" y="2032666"/>
              <a:ext cx="1947726" cy="11278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lang="en-US" sz="1600" b="0" i="0" u="none" strike="noStrike" cap="none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sz="1600" b="0" i="0" u="none" strike="noStrike" cap="none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340" name="Google Shape;340;p54"/>
          <p:cNvGrpSpPr/>
          <p:nvPr/>
        </p:nvGrpSpPr>
        <p:grpSpPr>
          <a:xfrm>
            <a:off x="2130006" y="6167349"/>
            <a:ext cx="2159898" cy="2070093"/>
            <a:chOff x="5609672" y="1652630"/>
            <a:chExt cx="1947725" cy="1334478"/>
          </a:xfrm>
        </p:grpSpPr>
        <p:sp>
          <p:nvSpPr>
            <p:cNvPr id="341" name="Google Shape;341;p54"/>
            <p:cNvSpPr txBox="1"/>
            <p:nvPr/>
          </p:nvSpPr>
          <p:spPr>
            <a:xfrm>
              <a:off x="6070535" y="1652630"/>
              <a:ext cx="974291" cy="2380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2400"/>
                <a:buFont typeface="Roboto"/>
                <a:buNone/>
              </a:pPr>
              <a:r>
                <a:rPr lang="en-US" sz="2400" b="1" i="0" u="none" strike="noStrike" cap="none">
                  <a:solidFill>
                    <a:schemeClr val="accent1"/>
                  </a:solidFill>
                  <a:latin typeface="Roboto"/>
                  <a:ea typeface="Roboto"/>
                  <a:cs typeface="Roboto"/>
                  <a:sym typeface="Roboto"/>
                </a:rPr>
                <a:t>1 Ponto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54"/>
            <p:cNvSpPr txBox="1"/>
            <p:nvPr/>
          </p:nvSpPr>
          <p:spPr>
            <a:xfrm>
              <a:off x="5609672" y="2049758"/>
              <a:ext cx="1947725" cy="9373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lang="en-US" sz="1600" b="0" i="0" u="none" strike="noStrike" cap="none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sz="1600" b="0" i="0" u="none" strike="noStrike" cap="none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343" name="Google Shape;343;p54"/>
          <p:cNvGrpSpPr/>
          <p:nvPr/>
        </p:nvGrpSpPr>
        <p:grpSpPr>
          <a:xfrm>
            <a:off x="8660873" y="6089845"/>
            <a:ext cx="2470483" cy="2319203"/>
            <a:chOff x="5603652" y="1652630"/>
            <a:chExt cx="1947726" cy="1495066"/>
          </a:xfrm>
        </p:grpSpPr>
        <p:sp>
          <p:nvSpPr>
            <p:cNvPr id="344" name="Google Shape;344;p54"/>
            <p:cNvSpPr txBox="1"/>
            <p:nvPr/>
          </p:nvSpPr>
          <p:spPr>
            <a:xfrm>
              <a:off x="6151613" y="1652630"/>
              <a:ext cx="851806" cy="2380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3"/>
                </a:buClr>
                <a:buSzPts val="2400"/>
                <a:buFont typeface="Roboto"/>
                <a:buNone/>
              </a:pPr>
              <a:r>
                <a:rPr lang="en-US" sz="2400" b="1" i="0" u="none" strike="noStrike" cap="none">
                  <a:solidFill>
                    <a:schemeClr val="accent3"/>
                  </a:solidFill>
                  <a:latin typeface="Roboto"/>
                  <a:ea typeface="Roboto"/>
                  <a:cs typeface="Roboto"/>
                  <a:sym typeface="Roboto"/>
                </a:rPr>
                <a:t>3 Ponto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54"/>
            <p:cNvSpPr txBox="1"/>
            <p:nvPr/>
          </p:nvSpPr>
          <p:spPr>
            <a:xfrm>
              <a:off x="5603652" y="2019876"/>
              <a:ext cx="1947726" cy="11278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lang="en-US" sz="1600" b="0" i="0" u="none" strike="noStrike" cap="none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sz="1600" b="0" i="0" u="none" strike="noStrike" cap="none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346" name="Google Shape;346;p54"/>
          <p:cNvGrpSpPr/>
          <p:nvPr/>
        </p:nvGrpSpPr>
        <p:grpSpPr>
          <a:xfrm>
            <a:off x="12090832" y="6099288"/>
            <a:ext cx="2479264" cy="2309758"/>
            <a:chOff x="5610906" y="1671509"/>
            <a:chExt cx="1947726" cy="1488976"/>
          </a:xfrm>
        </p:grpSpPr>
        <p:sp>
          <p:nvSpPr>
            <p:cNvPr id="347" name="Google Shape;347;p54"/>
            <p:cNvSpPr txBox="1"/>
            <p:nvPr/>
          </p:nvSpPr>
          <p:spPr>
            <a:xfrm>
              <a:off x="6153121" y="1671509"/>
              <a:ext cx="848789" cy="238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4"/>
                </a:buClr>
                <a:buSzPts val="2400"/>
                <a:buFont typeface="Roboto"/>
                <a:buNone/>
              </a:pPr>
              <a:r>
                <a:rPr lang="en-US" sz="2400" b="1" i="0" u="none" strike="noStrike" cap="none">
                  <a:solidFill>
                    <a:schemeClr val="accent4"/>
                  </a:solidFill>
                  <a:latin typeface="Roboto"/>
                  <a:ea typeface="Roboto"/>
                  <a:cs typeface="Roboto"/>
                  <a:sym typeface="Roboto"/>
                </a:rPr>
                <a:t>4 Ponto</a:t>
              </a:r>
              <a:endParaRPr sz="2400" b="1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48" name="Google Shape;348;p54"/>
            <p:cNvSpPr txBox="1"/>
            <p:nvPr/>
          </p:nvSpPr>
          <p:spPr>
            <a:xfrm>
              <a:off x="5610906" y="2032665"/>
              <a:ext cx="1947726" cy="11278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lang="en-US" sz="1600" b="0" i="0" u="none" strike="noStrike" cap="none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sz="1600" b="0" i="0" u="none" strike="noStrike" cap="none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sp>
        <p:nvSpPr>
          <p:cNvPr id="349" name="Google Shape;349;p54"/>
          <p:cNvSpPr>
            <a:spLocks noGrp="1"/>
          </p:cNvSpPr>
          <p:nvPr>
            <p:ph type="pic" idx="2"/>
          </p:nvPr>
        </p:nvSpPr>
        <p:spPr>
          <a:xfrm>
            <a:off x="8666726" y="3454558"/>
            <a:ext cx="2470484" cy="2477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54"/>
          <p:cNvSpPr>
            <a:spLocks noGrp="1"/>
          </p:cNvSpPr>
          <p:nvPr>
            <p:ph type="pic" idx="3"/>
          </p:nvPr>
        </p:nvSpPr>
        <p:spPr>
          <a:xfrm>
            <a:off x="5243073" y="3454558"/>
            <a:ext cx="2470484" cy="2477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54"/>
          <p:cNvSpPr>
            <a:spLocks noGrp="1"/>
          </p:cNvSpPr>
          <p:nvPr>
            <p:ph type="pic" idx="4"/>
          </p:nvPr>
        </p:nvSpPr>
        <p:spPr>
          <a:xfrm>
            <a:off x="1819420" y="3454558"/>
            <a:ext cx="2470484" cy="2477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54"/>
          <p:cNvSpPr>
            <a:spLocks noGrp="1"/>
          </p:cNvSpPr>
          <p:nvPr>
            <p:ph type="pic" idx="5"/>
          </p:nvPr>
        </p:nvSpPr>
        <p:spPr>
          <a:xfrm>
            <a:off x="12090378" y="3454558"/>
            <a:ext cx="2470484" cy="2477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Layout Personalizado">
  <p:cSld name="6_Layout Personalizado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5"/>
          <p:cNvSpPr txBox="1">
            <a:spLocks noGrp="1"/>
          </p:cNvSpPr>
          <p:nvPr>
            <p:ph type="title"/>
          </p:nvPr>
        </p:nvSpPr>
        <p:spPr>
          <a:xfrm>
            <a:off x="1117166" y="488247"/>
            <a:ext cx="10536052" cy="1766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6"/>
          <p:cNvSpPr txBox="1">
            <a:spLocks noGrp="1"/>
          </p:cNvSpPr>
          <p:nvPr>
            <p:ph type="title"/>
          </p:nvPr>
        </p:nvSpPr>
        <p:spPr>
          <a:xfrm>
            <a:off x="1117166" y="488247"/>
            <a:ext cx="10536052" cy="1766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56"/>
          <p:cNvSpPr txBox="1">
            <a:spLocks noGrp="1"/>
          </p:cNvSpPr>
          <p:nvPr>
            <p:ph type="body" idx="1"/>
          </p:nvPr>
        </p:nvSpPr>
        <p:spPr>
          <a:xfrm>
            <a:off x="1117165" y="2435578"/>
            <a:ext cx="14015323" cy="5799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3340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8" name="Google Shape;358;p56"/>
          <p:cNvSpPr txBox="1">
            <a:spLocks noGrp="1"/>
          </p:cNvSpPr>
          <p:nvPr>
            <p:ph type="dt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9" name="Google Shape;359;p56"/>
          <p:cNvSpPr txBox="1">
            <a:spLocks noGrp="1"/>
          </p:cNvSpPr>
          <p:nvPr>
            <p:ph type="ft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0" name="Google Shape;360;p56"/>
          <p:cNvSpPr txBox="1">
            <a:spLocks noGrp="1"/>
          </p:cNvSpPr>
          <p:nvPr>
            <p:ph type="sldNum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7"/>
          <p:cNvSpPr txBox="1">
            <a:spLocks noGrp="1"/>
          </p:cNvSpPr>
          <p:nvPr>
            <p:ph type="title"/>
          </p:nvPr>
        </p:nvSpPr>
        <p:spPr>
          <a:xfrm>
            <a:off x="1108702" y="2280355"/>
            <a:ext cx="14015323" cy="3804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66"/>
              <a:buFont typeface="Roboto"/>
              <a:buNone/>
              <a:defRPr sz="10666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57"/>
          <p:cNvSpPr txBox="1">
            <a:spLocks noGrp="1"/>
          </p:cNvSpPr>
          <p:nvPr>
            <p:ph type="body" idx="1"/>
          </p:nvPr>
        </p:nvSpPr>
        <p:spPr>
          <a:xfrm>
            <a:off x="1108702" y="6118577"/>
            <a:ext cx="14015323" cy="200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rgbClr val="888888"/>
              </a:buClr>
              <a:buSzPts val="4267"/>
              <a:buFont typeface="Arial"/>
              <a:buNone/>
              <a:defRPr sz="4267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3556"/>
              <a:buFont typeface="Arial"/>
              <a:buNone/>
              <a:defRPr sz="3556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2845"/>
              <a:buFont typeface="Arial"/>
              <a:buNone/>
              <a:defRPr sz="2845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2845"/>
              <a:buFont typeface="Arial"/>
              <a:buNone/>
              <a:defRPr sz="2845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2845"/>
              <a:buFont typeface="Arial"/>
              <a:buNone/>
              <a:defRPr sz="284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2845"/>
              <a:buFont typeface="Arial"/>
              <a:buNone/>
              <a:defRPr sz="284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2845"/>
              <a:buFont typeface="Arial"/>
              <a:buNone/>
              <a:defRPr sz="284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2845"/>
              <a:buFont typeface="Arial"/>
              <a:buNone/>
              <a:defRPr sz="284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4" name="Google Shape;364;p57"/>
          <p:cNvSpPr txBox="1">
            <a:spLocks noGrp="1"/>
          </p:cNvSpPr>
          <p:nvPr>
            <p:ph type="dt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5" name="Google Shape;365;p57"/>
          <p:cNvSpPr txBox="1">
            <a:spLocks noGrp="1"/>
          </p:cNvSpPr>
          <p:nvPr>
            <p:ph type="ft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6" name="Google Shape;366;p57"/>
          <p:cNvSpPr txBox="1">
            <a:spLocks noGrp="1"/>
          </p:cNvSpPr>
          <p:nvPr>
            <p:ph type="sldNum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8"/>
          <p:cNvSpPr txBox="1">
            <a:spLocks noGrp="1"/>
          </p:cNvSpPr>
          <p:nvPr>
            <p:ph type="title"/>
          </p:nvPr>
        </p:nvSpPr>
        <p:spPr>
          <a:xfrm>
            <a:off x="1117166" y="488247"/>
            <a:ext cx="10536052" cy="1766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58"/>
          <p:cNvSpPr txBox="1">
            <a:spLocks noGrp="1"/>
          </p:cNvSpPr>
          <p:nvPr>
            <p:ph type="body" idx="1"/>
          </p:nvPr>
        </p:nvSpPr>
        <p:spPr>
          <a:xfrm>
            <a:off x="1117163" y="2435578"/>
            <a:ext cx="6872248" cy="5799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3340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0" name="Google Shape;370;p58"/>
          <p:cNvSpPr txBox="1">
            <a:spLocks noGrp="1"/>
          </p:cNvSpPr>
          <p:nvPr>
            <p:ph type="body" idx="2"/>
          </p:nvPr>
        </p:nvSpPr>
        <p:spPr>
          <a:xfrm>
            <a:off x="8260239" y="2435578"/>
            <a:ext cx="6872248" cy="5799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3340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1" name="Google Shape;371;p58"/>
          <p:cNvSpPr txBox="1">
            <a:spLocks noGrp="1"/>
          </p:cNvSpPr>
          <p:nvPr>
            <p:ph type="dt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2" name="Google Shape;372;p58"/>
          <p:cNvSpPr txBox="1">
            <a:spLocks noGrp="1"/>
          </p:cNvSpPr>
          <p:nvPr>
            <p:ph type="ft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3" name="Google Shape;373;p58"/>
          <p:cNvSpPr txBox="1">
            <a:spLocks noGrp="1"/>
          </p:cNvSpPr>
          <p:nvPr>
            <p:ph type="sldNum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9"/>
          <p:cNvSpPr txBox="1">
            <a:spLocks noGrp="1"/>
          </p:cNvSpPr>
          <p:nvPr>
            <p:ph type="title"/>
          </p:nvPr>
        </p:nvSpPr>
        <p:spPr>
          <a:xfrm>
            <a:off x="1119987" y="488247"/>
            <a:ext cx="14015323" cy="1766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6" name="Google Shape;376;p59"/>
          <p:cNvSpPr txBox="1">
            <a:spLocks noGrp="1"/>
          </p:cNvSpPr>
          <p:nvPr>
            <p:ph type="body" idx="1"/>
          </p:nvPr>
        </p:nvSpPr>
        <p:spPr>
          <a:xfrm>
            <a:off x="1119986" y="2240845"/>
            <a:ext cx="6875068" cy="1100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None/>
              <a:defRPr sz="4267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sz="3556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sz="2845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sz="2845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sz="284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sz="284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sz="284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sz="284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59"/>
          <p:cNvSpPr txBox="1">
            <a:spLocks noGrp="1"/>
          </p:cNvSpPr>
          <p:nvPr>
            <p:ph type="body" idx="2"/>
          </p:nvPr>
        </p:nvSpPr>
        <p:spPr>
          <a:xfrm>
            <a:off x="1119986" y="3341512"/>
            <a:ext cx="6875068" cy="4910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3340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8" name="Google Shape;378;p59"/>
          <p:cNvSpPr txBox="1">
            <a:spLocks noGrp="1"/>
          </p:cNvSpPr>
          <p:nvPr>
            <p:ph type="body" idx="3"/>
          </p:nvPr>
        </p:nvSpPr>
        <p:spPr>
          <a:xfrm>
            <a:off x="8226386" y="2240845"/>
            <a:ext cx="6908923" cy="1100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None/>
              <a:defRPr sz="4267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sz="3556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sz="2845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sz="2845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sz="284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sz="284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sz="284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sz="284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9" name="Google Shape;379;p59"/>
          <p:cNvSpPr txBox="1">
            <a:spLocks noGrp="1"/>
          </p:cNvSpPr>
          <p:nvPr>
            <p:ph type="body" idx="4"/>
          </p:nvPr>
        </p:nvSpPr>
        <p:spPr>
          <a:xfrm>
            <a:off x="8226386" y="3341512"/>
            <a:ext cx="6908923" cy="4910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3340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0" name="Google Shape;380;p59"/>
          <p:cNvSpPr txBox="1">
            <a:spLocks noGrp="1"/>
          </p:cNvSpPr>
          <p:nvPr>
            <p:ph type="dt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1" name="Google Shape;381;p59"/>
          <p:cNvSpPr txBox="1">
            <a:spLocks noGrp="1"/>
          </p:cNvSpPr>
          <p:nvPr>
            <p:ph type="ft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2" name="Google Shape;382;p59"/>
          <p:cNvSpPr txBox="1">
            <a:spLocks noGrp="1"/>
          </p:cNvSpPr>
          <p:nvPr>
            <p:ph type="sldNum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60"/>
          <p:cNvSpPr txBox="1">
            <a:spLocks noGrp="1"/>
          </p:cNvSpPr>
          <p:nvPr>
            <p:ph type="title"/>
          </p:nvPr>
        </p:nvSpPr>
        <p:spPr>
          <a:xfrm>
            <a:off x="1117166" y="488247"/>
            <a:ext cx="10536052" cy="1766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5" name="Google Shape;385;p60"/>
          <p:cNvSpPr txBox="1">
            <a:spLocks noGrp="1"/>
          </p:cNvSpPr>
          <p:nvPr>
            <p:ph type="dt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6" name="Google Shape;386;p60"/>
          <p:cNvSpPr txBox="1">
            <a:spLocks noGrp="1"/>
          </p:cNvSpPr>
          <p:nvPr>
            <p:ph type="ft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7" name="Google Shape;387;p60"/>
          <p:cNvSpPr txBox="1">
            <a:spLocks noGrp="1"/>
          </p:cNvSpPr>
          <p:nvPr>
            <p:ph type="sldNum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61"/>
          <p:cNvSpPr txBox="1">
            <a:spLocks noGrp="1"/>
          </p:cNvSpPr>
          <p:nvPr>
            <p:ph type="dt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0" name="Google Shape;390;p61"/>
          <p:cNvSpPr txBox="1">
            <a:spLocks noGrp="1"/>
          </p:cNvSpPr>
          <p:nvPr>
            <p:ph type="ft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1" name="Google Shape;391;p61"/>
          <p:cNvSpPr txBox="1">
            <a:spLocks noGrp="1"/>
          </p:cNvSpPr>
          <p:nvPr>
            <p:ph type="sldNum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2"/>
          <p:cNvSpPr txBox="1"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89"/>
              <a:buFont typeface="Roboto"/>
              <a:buNone/>
              <a:defRPr sz="56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4" name="Google Shape;394;p62"/>
          <p:cNvSpPr txBox="1">
            <a:spLocks noGrp="1"/>
          </p:cNvSpPr>
          <p:nvPr>
            <p:ph type="body" idx="1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89851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5689"/>
              <a:buFont typeface="Arial"/>
              <a:buChar char="•"/>
              <a:defRPr sz="568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54470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978"/>
              <a:buFont typeface="Arial"/>
              <a:buChar char="•"/>
              <a:defRPr sz="4978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9955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5440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Char char="•"/>
              <a:defRPr sz="355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5440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Char char="•"/>
              <a:defRPr sz="355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5440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Char char="•"/>
              <a:defRPr sz="35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440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Char char="•"/>
              <a:defRPr sz="35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440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Char char="•"/>
              <a:defRPr sz="35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440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Char char="•"/>
              <a:defRPr sz="35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5" name="Google Shape;395;p62"/>
          <p:cNvSpPr txBox="1">
            <a:spLocks noGrp="1"/>
          </p:cNvSpPr>
          <p:nvPr>
            <p:ph type="body" idx="2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sz="2845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  <a:defRPr sz="248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sz="1778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sz="1778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sz="17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sz="17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sz="17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sz="17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6" name="Google Shape;396;p62"/>
          <p:cNvSpPr txBox="1">
            <a:spLocks noGrp="1"/>
          </p:cNvSpPr>
          <p:nvPr>
            <p:ph type="dt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7" name="Google Shape;397;p62"/>
          <p:cNvSpPr txBox="1">
            <a:spLocks noGrp="1"/>
          </p:cNvSpPr>
          <p:nvPr>
            <p:ph type="ft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8" name="Google Shape;398;p62"/>
          <p:cNvSpPr txBox="1">
            <a:spLocks noGrp="1"/>
          </p:cNvSpPr>
          <p:nvPr>
            <p:ph type="sldNum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63"/>
          <p:cNvSpPr txBox="1"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89"/>
              <a:buFont typeface="Roboto"/>
              <a:buNone/>
              <a:defRPr sz="56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63"/>
          <p:cNvSpPr>
            <a:spLocks noGrp="1"/>
          </p:cNvSpPr>
          <p:nvPr>
            <p:ph type="pic" idx="2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5689"/>
              <a:buFont typeface="Arial"/>
              <a:buNone/>
              <a:defRPr sz="568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978"/>
              <a:buFont typeface="Arial"/>
              <a:buNone/>
              <a:defRPr sz="4978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None/>
              <a:defRPr sz="4267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sz="355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sz="355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sz="35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sz="35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sz="35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sz="35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2" name="Google Shape;402;p63"/>
          <p:cNvSpPr txBox="1">
            <a:spLocks noGrp="1"/>
          </p:cNvSpPr>
          <p:nvPr>
            <p:ph type="body" idx="1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sz="2845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  <a:defRPr sz="248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sz="1778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sz="1778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sz="17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sz="17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sz="17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sz="17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3" name="Google Shape;403;p63"/>
          <p:cNvSpPr txBox="1">
            <a:spLocks noGrp="1"/>
          </p:cNvSpPr>
          <p:nvPr>
            <p:ph type="dt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4" name="Google Shape;404;p63"/>
          <p:cNvSpPr txBox="1">
            <a:spLocks noGrp="1"/>
          </p:cNvSpPr>
          <p:nvPr>
            <p:ph type="ft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5" name="Google Shape;405;p63"/>
          <p:cNvSpPr txBox="1">
            <a:spLocks noGrp="1"/>
          </p:cNvSpPr>
          <p:nvPr>
            <p:ph type="sldNum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64"/>
          <p:cNvSpPr txBox="1">
            <a:spLocks noGrp="1"/>
          </p:cNvSpPr>
          <p:nvPr>
            <p:ph type="title"/>
          </p:nvPr>
        </p:nvSpPr>
        <p:spPr>
          <a:xfrm>
            <a:off x="1117166" y="488247"/>
            <a:ext cx="10536052" cy="1766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8" name="Google Shape;408;p64"/>
          <p:cNvSpPr txBox="1">
            <a:spLocks noGrp="1"/>
          </p:cNvSpPr>
          <p:nvPr>
            <p:ph type="body" idx="1"/>
          </p:nvPr>
        </p:nvSpPr>
        <p:spPr>
          <a:xfrm rot="5400000">
            <a:off x="5224993" y="-1672251"/>
            <a:ext cx="5799666" cy="1401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3340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9" name="Google Shape;409;p64"/>
          <p:cNvSpPr txBox="1">
            <a:spLocks noGrp="1"/>
          </p:cNvSpPr>
          <p:nvPr>
            <p:ph type="dt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0" name="Google Shape;410;p64"/>
          <p:cNvSpPr txBox="1">
            <a:spLocks noGrp="1"/>
          </p:cNvSpPr>
          <p:nvPr>
            <p:ph type="ft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1" name="Google Shape;411;p64"/>
          <p:cNvSpPr txBox="1">
            <a:spLocks noGrp="1"/>
          </p:cNvSpPr>
          <p:nvPr>
            <p:ph type="sldNum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65"/>
          <p:cNvSpPr txBox="1">
            <a:spLocks noGrp="1"/>
          </p:cNvSpPr>
          <p:nvPr>
            <p:ph type="title"/>
          </p:nvPr>
        </p:nvSpPr>
        <p:spPr>
          <a:xfrm rot="5400000">
            <a:off x="9507074" y="2609830"/>
            <a:ext cx="7746999" cy="3503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4" name="Google Shape;414;p65"/>
          <p:cNvSpPr txBox="1">
            <a:spLocks noGrp="1"/>
          </p:cNvSpPr>
          <p:nvPr>
            <p:ph type="body" idx="1"/>
          </p:nvPr>
        </p:nvSpPr>
        <p:spPr>
          <a:xfrm rot="5400000">
            <a:off x="2363998" y="-758587"/>
            <a:ext cx="7746999" cy="10240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33400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65"/>
          <p:cNvSpPr txBox="1">
            <a:spLocks noGrp="1"/>
          </p:cNvSpPr>
          <p:nvPr>
            <p:ph type="dt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6" name="Google Shape;416;p65"/>
          <p:cNvSpPr txBox="1">
            <a:spLocks noGrp="1"/>
          </p:cNvSpPr>
          <p:nvPr>
            <p:ph type="ft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7" name="Google Shape;417;p65"/>
          <p:cNvSpPr txBox="1">
            <a:spLocks noGrp="1"/>
          </p:cNvSpPr>
          <p:nvPr>
            <p:ph type="sldNum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Slide de título" type="title">
  <p:cSld name="TITLE"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" name="Google Shape;419;p66"/>
          <p:cNvGrpSpPr/>
          <p:nvPr/>
        </p:nvGrpSpPr>
        <p:grpSpPr>
          <a:xfrm>
            <a:off x="0" y="0"/>
            <a:ext cx="16260933" cy="383822"/>
            <a:chOff x="0" y="0"/>
            <a:chExt cx="5764" cy="181"/>
          </a:xfrm>
        </p:grpSpPr>
        <p:sp>
          <p:nvSpPr>
            <p:cNvPr id="420" name="Google Shape;420;p66"/>
            <p:cNvSpPr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66"/>
            <p:cNvSpPr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66"/>
            <p:cNvSpPr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66"/>
            <p:cNvSpPr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66"/>
            <p:cNvSpPr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66"/>
            <p:cNvSpPr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6" name="Google Shape;426;p66"/>
          <p:cNvGrpSpPr/>
          <p:nvPr/>
        </p:nvGrpSpPr>
        <p:grpSpPr>
          <a:xfrm>
            <a:off x="-11284" y="8988779"/>
            <a:ext cx="16260933" cy="155221"/>
            <a:chOff x="0" y="0"/>
            <a:chExt cx="5764" cy="181"/>
          </a:xfrm>
        </p:grpSpPr>
        <p:sp>
          <p:nvSpPr>
            <p:cNvPr id="427" name="Google Shape;427;p66"/>
            <p:cNvSpPr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66"/>
            <p:cNvSpPr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66"/>
            <p:cNvSpPr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66"/>
            <p:cNvSpPr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66"/>
            <p:cNvSpPr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66"/>
            <p:cNvSpPr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33" name="Google Shape;433;p66" descr="I:\TDC2017\Logos\TDC2017\logo-tdc-vertical-A4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663313" y="860780"/>
            <a:ext cx="6787614" cy="4306711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66"/>
          <p:cNvSpPr txBox="1">
            <a:spLocks noGrp="1"/>
          </p:cNvSpPr>
          <p:nvPr>
            <p:ph type="ctrTitle"/>
          </p:nvPr>
        </p:nvSpPr>
        <p:spPr>
          <a:xfrm>
            <a:off x="1215904" y="5245101"/>
            <a:ext cx="13812203" cy="804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66"/>
          <p:cNvSpPr txBox="1">
            <a:spLocks noGrp="1"/>
          </p:cNvSpPr>
          <p:nvPr>
            <p:ph type="subTitle" idx="1"/>
          </p:nvPr>
        </p:nvSpPr>
        <p:spPr>
          <a:xfrm>
            <a:off x="2437449" y="6203953"/>
            <a:ext cx="11374755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Layout Personalizado">
  <p:cSld name="5_Layout Personalizado"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67"/>
          <p:cNvSpPr>
            <a:spLocks noGrp="1"/>
          </p:cNvSpPr>
          <p:nvPr>
            <p:ph type="pic" idx="2"/>
          </p:nvPr>
        </p:nvSpPr>
        <p:spPr>
          <a:xfrm>
            <a:off x="3" y="1"/>
            <a:ext cx="6333324" cy="9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sz="284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67"/>
          <p:cNvSpPr txBox="1">
            <a:spLocks noGrp="1"/>
          </p:cNvSpPr>
          <p:nvPr>
            <p:ph type="body" idx="1"/>
          </p:nvPr>
        </p:nvSpPr>
        <p:spPr>
          <a:xfrm>
            <a:off x="7411450" y="5118334"/>
            <a:ext cx="8154719" cy="2176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777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9" name="Google Shape;439;p67"/>
          <p:cNvSpPr txBox="1">
            <a:spLocks noGrp="1"/>
          </p:cNvSpPr>
          <p:nvPr>
            <p:ph type="body" idx="3"/>
          </p:nvPr>
        </p:nvSpPr>
        <p:spPr>
          <a:xfrm>
            <a:off x="4669793" y="1849425"/>
            <a:ext cx="8154721" cy="2722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978"/>
              <a:buFont typeface="Arial"/>
              <a:buNone/>
              <a:defRPr sz="4978" b="0" i="0" u="none" strike="noStrike" cap="non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marR="0" lvl="1" indent="-4826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2"/>
          <p:cNvSpPr txBox="1">
            <a:spLocks noGrp="1"/>
          </p:cNvSpPr>
          <p:nvPr>
            <p:ph type="title"/>
          </p:nvPr>
        </p:nvSpPr>
        <p:spPr>
          <a:xfrm>
            <a:off x="1117166" y="488247"/>
            <a:ext cx="10536052" cy="1766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Roboto"/>
              <a:buNone/>
              <a:defRPr sz="5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11" name="Google Shape;11;p32"/>
          <p:cNvGrpSpPr/>
          <p:nvPr/>
        </p:nvGrpSpPr>
        <p:grpSpPr>
          <a:xfrm>
            <a:off x="0" y="0"/>
            <a:ext cx="16260933" cy="383822"/>
            <a:chOff x="0" y="0"/>
            <a:chExt cx="5764" cy="181"/>
          </a:xfrm>
        </p:grpSpPr>
        <p:sp>
          <p:nvSpPr>
            <p:cNvPr id="12" name="Google Shape;12;p32"/>
            <p:cNvSpPr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" name="Google Shape;13;p32"/>
            <p:cNvSpPr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32"/>
            <p:cNvSpPr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" name="Google Shape;15;p32"/>
            <p:cNvSpPr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" name="Google Shape;16;p32"/>
            <p:cNvSpPr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" name="Google Shape;17;p32"/>
            <p:cNvSpPr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" name="Google Shape;18;p32"/>
          <p:cNvGrpSpPr/>
          <p:nvPr/>
        </p:nvGrpSpPr>
        <p:grpSpPr>
          <a:xfrm>
            <a:off x="-11284" y="9020863"/>
            <a:ext cx="16260933" cy="155221"/>
            <a:chOff x="0" y="0"/>
            <a:chExt cx="5764" cy="181"/>
          </a:xfrm>
        </p:grpSpPr>
        <p:sp>
          <p:nvSpPr>
            <p:cNvPr id="19" name="Google Shape;19;p32"/>
            <p:cNvSpPr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" name="Google Shape;20;p32"/>
            <p:cNvSpPr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32"/>
            <p:cNvSpPr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" name="Google Shape;22;p32"/>
            <p:cNvSpPr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" name="Google Shape;23;p32"/>
            <p:cNvSpPr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24;p32"/>
            <p:cNvSpPr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25" name="Google Shape;25;p32" descr="I:\TDC2017\Logos\TDC2017\logo-tdc-horizontal-A4.emf"/>
          <p:cNvPicPr preferRelativeResize="0"/>
          <p:nvPr/>
        </p:nvPicPr>
        <p:blipFill rotWithShape="1">
          <a:blip r:embed="rId37">
            <a:alphaModFix/>
          </a:blip>
          <a:srcRect/>
          <a:stretch/>
        </p:blipFill>
        <p:spPr>
          <a:xfrm>
            <a:off x="11538381" y="510824"/>
            <a:ext cx="4400947" cy="150142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26" Type="http://schemas.openxmlformats.org/officeDocument/2006/relationships/image" Target="../media/image41.png"/><Relationship Id="rId39" Type="http://schemas.openxmlformats.org/officeDocument/2006/relationships/image" Target="../media/image54.png"/><Relationship Id="rId21" Type="http://schemas.openxmlformats.org/officeDocument/2006/relationships/image" Target="../media/image36.png"/><Relationship Id="rId34" Type="http://schemas.openxmlformats.org/officeDocument/2006/relationships/image" Target="../media/image49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5" Type="http://schemas.openxmlformats.org/officeDocument/2006/relationships/image" Target="../media/image40.png"/><Relationship Id="rId33" Type="http://schemas.openxmlformats.org/officeDocument/2006/relationships/image" Target="../media/image48.png"/><Relationship Id="rId38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1.png"/><Relationship Id="rId11" Type="http://schemas.openxmlformats.org/officeDocument/2006/relationships/image" Target="../media/image26.jpg"/><Relationship Id="rId24" Type="http://schemas.openxmlformats.org/officeDocument/2006/relationships/image" Target="../media/image39.png"/><Relationship Id="rId32" Type="http://schemas.openxmlformats.org/officeDocument/2006/relationships/image" Target="../media/image47.png"/><Relationship Id="rId37" Type="http://schemas.openxmlformats.org/officeDocument/2006/relationships/image" Target="../media/image52.png"/><Relationship Id="rId40" Type="http://schemas.openxmlformats.org/officeDocument/2006/relationships/image" Target="../media/image55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28" Type="http://schemas.openxmlformats.org/officeDocument/2006/relationships/image" Target="../media/image43.png"/><Relationship Id="rId36" Type="http://schemas.openxmlformats.org/officeDocument/2006/relationships/image" Target="../media/image51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31" Type="http://schemas.openxmlformats.org/officeDocument/2006/relationships/image" Target="../media/image46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Relationship Id="rId22" Type="http://schemas.openxmlformats.org/officeDocument/2006/relationships/image" Target="../media/image37.png"/><Relationship Id="rId27" Type="http://schemas.openxmlformats.org/officeDocument/2006/relationships/image" Target="../media/image42.png"/><Relationship Id="rId30" Type="http://schemas.openxmlformats.org/officeDocument/2006/relationships/image" Target="../media/image45.png"/><Relationship Id="rId35" Type="http://schemas.openxmlformats.org/officeDocument/2006/relationships/image" Target="../media/image50.png"/><Relationship Id="rId8" Type="http://schemas.openxmlformats.org/officeDocument/2006/relationships/image" Target="../media/image23.png"/><Relationship Id="rId3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2"/>
          <p:cNvSpPr txBox="1">
            <a:spLocks noGrp="1"/>
          </p:cNvSpPr>
          <p:nvPr>
            <p:ph type="body" idx="2"/>
          </p:nvPr>
        </p:nvSpPr>
        <p:spPr>
          <a:xfrm>
            <a:off x="1092125" y="4493000"/>
            <a:ext cx="14390400" cy="32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0" algn="ctr">
              <a:lnSpc>
                <a:spcPct val="90000"/>
              </a:lnSpc>
              <a:spcBef>
                <a:spcPts val="1778"/>
              </a:spcBef>
              <a:buSzPts val="4800"/>
            </a:pPr>
            <a:r>
              <a:rPr lang="en-US" sz="4800" dirty="0">
                <a:solidFill>
                  <a:schemeClr val="dk2"/>
                </a:solidFill>
                <a:latin typeface="Lato Black"/>
                <a:cs typeface="Arial"/>
                <a:sym typeface="Roboto Condensed"/>
              </a:rPr>
              <a:t>Interface digital </a:t>
            </a:r>
            <a:r>
              <a:rPr lang="en-US" sz="4800" dirty="0" err="1">
                <a:solidFill>
                  <a:schemeClr val="dk2"/>
                </a:solidFill>
                <a:latin typeface="Lato Black"/>
                <a:cs typeface="Arial"/>
                <a:sym typeface="Roboto Condensed"/>
              </a:rPr>
              <a:t>aluno</a:t>
            </a:r>
            <a:r>
              <a:rPr lang="en-US" sz="4800" dirty="0">
                <a:solidFill>
                  <a:schemeClr val="dk2"/>
                </a:solidFill>
                <a:latin typeface="Lato Black"/>
                <a:cs typeface="Arial"/>
                <a:sym typeface="Roboto Condensed"/>
              </a:rPr>
              <a:t> </a:t>
            </a:r>
            <a:r>
              <a:rPr lang="en-US" sz="4800" dirty="0" err="1">
                <a:solidFill>
                  <a:schemeClr val="dk2"/>
                </a:solidFill>
                <a:latin typeface="Lato Black"/>
                <a:cs typeface="Arial"/>
                <a:sym typeface="Roboto Condensed"/>
              </a:rPr>
              <a:t>escola</a:t>
            </a:r>
            <a:r>
              <a:rPr lang="en-US" sz="4800" dirty="0">
                <a:solidFill>
                  <a:schemeClr val="dk2"/>
                </a:solidFill>
                <a:latin typeface="Lato Black"/>
                <a:cs typeface="Arial"/>
                <a:sym typeface="Roboto Condensed"/>
              </a:rPr>
              <a:t> para </a:t>
            </a:r>
            <a:r>
              <a:rPr lang="en-US" sz="4800" dirty="0" err="1">
                <a:solidFill>
                  <a:schemeClr val="dk2"/>
                </a:solidFill>
                <a:latin typeface="Lato Black"/>
                <a:cs typeface="Arial"/>
                <a:sym typeface="Roboto Condensed"/>
              </a:rPr>
              <a:t>identificação</a:t>
            </a:r>
            <a:r>
              <a:rPr lang="en-US" sz="4800" dirty="0">
                <a:solidFill>
                  <a:schemeClr val="dk2"/>
                </a:solidFill>
                <a:latin typeface="Lato Black"/>
                <a:cs typeface="Arial"/>
                <a:sym typeface="Roboto Condensed"/>
              </a:rPr>
              <a:t> da </a:t>
            </a:r>
            <a:r>
              <a:rPr lang="en-US" sz="4800" dirty="0" err="1">
                <a:solidFill>
                  <a:schemeClr val="dk2"/>
                </a:solidFill>
                <a:latin typeface="Lato Black"/>
                <a:cs typeface="Arial"/>
                <a:sym typeface="Roboto Condensed"/>
              </a:rPr>
              <a:t>qualidade</a:t>
            </a:r>
            <a:r>
              <a:rPr lang="en-US" sz="4800" dirty="0">
                <a:solidFill>
                  <a:schemeClr val="dk2"/>
                </a:solidFill>
                <a:latin typeface="Lato Black"/>
                <a:cs typeface="Arial"/>
                <a:sym typeface="Roboto Condensed"/>
              </a:rPr>
              <a:t> dos </a:t>
            </a:r>
            <a:r>
              <a:rPr lang="en-US" sz="4800" dirty="0" err="1">
                <a:solidFill>
                  <a:schemeClr val="dk2"/>
                </a:solidFill>
                <a:latin typeface="Lato Black"/>
                <a:cs typeface="Arial"/>
                <a:sym typeface="Roboto Condensed"/>
              </a:rPr>
              <a:t>serviços</a:t>
            </a:r>
            <a:r>
              <a:rPr lang="en-US" sz="4800" dirty="0">
                <a:solidFill>
                  <a:schemeClr val="dk2"/>
                </a:solidFill>
                <a:latin typeface="Lato Black"/>
                <a:cs typeface="Arial"/>
                <a:sym typeface="Roboto Condensed"/>
              </a:rPr>
              <a:t> de </a:t>
            </a:r>
            <a:r>
              <a:rPr lang="en-US" sz="4800" dirty="0" err="1">
                <a:solidFill>
                  <a:schemeClr val="dk2"/>
                </a:solidFill>
                <a:latin typeface="Lato Black"/>
                <a:cs typeface="Arial"/>
                <a:sym typeface="Roboto Condensed"/>
              </a:rPr>
              <a:t>ensino</a:t>
            </a:r>
            <a:r>
              <a:rPr lang="en-US" sz="4800" dirty="0">
                <a:solidFill>
                  <a:schemeClr val="dk2"/>
                </a:solidFill>
                <a:latin typeface="Lato Black"/>
                <a:cs typeface="Arial"/>
                <a:sym typeface="Roboto Condensed"/>
              </a:rPr>
              <a:t> de </a:t>
            </a:r>
            <a:r>
              <a:rPr lang="en-US" sz="4800" dirty="0" err="1">
                <a:solidFill>
                  <a:schemeClr val="dk2"/>
                </a:solidFill>
                <a:latin typeface="Lato Black"/>
                <a:cs typeface="Arial"/>
                <a:sym typeface="Roboto Condensed"/>
              </a:rPr>
              <a:t>escolas</a:t>
            </a:r>
            <a:r>
              <a:rPr lang="en-US" sz="4800" dirty="0">
                <a:solidFill>
                  <a:schemeClr val="dk2"/>
                </a:solidFill>
                <a:latin typeface="Lato Black"/>
                <a:cs typeface="Arial"/>
                <a:sym typeface="Roboto Condensed"/>
              </a:rPr>
              <a:t> </a:t>
            </a:r>
            <a:r>
              <a:rPr lang="en-US" sz="4800" dirty="0" err="1">
                <a:solidFill>
                  <a:schemeClr val="dk2"/>
                </a:solidFill>
                <a:latin typeface="Lato Black"/>
                <a:cs typeface="Arial"/>
                <a:sym typeface="Roboto Condensed"/>
              </a:rPr>
              <a:t>públicas</a:t>
            </a:r>
            <a:endParaRPr lang="pt-BR" sz="4800" dirty="0" err="1">
              <a:solidFill>
                <a:schemeClr val="dk2"/>
              </a:solidFill>
              <a:latin typeface="Lato Black"/>
              <a:cs typeface="Arial"/>
              <a:sym typeface="Roboto Condensed"/>
            </a:endParaRPr>
          </a:p>
        </p:txBody>
      </p:sp>
      <p:pic>
        <p:nvPicPr>
          <p:cNvPr id="2" name="Google Shape;569;g5d3c11e523_0_111" descr="Uma imagem contendo pessoa, mulher, vestuário&#10;&#10;Descrição gerada com muito alta confiança">
            <a:extLst>
              <a:ext uri="{FF2B5EF4-FFF2-40B4-BE49-F238E27FC236}">
                <a16:creationId xmlns:a16="http://schemas.microsoft.com/office/drawing/2014/main" id="{050A2569-364D-45E0-8746-5BE23460CE5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4853" b="9958"/>
          <a:stretch/>
        </p:blipFill>
        <p:spPr>
          <a:xfrm>
            <a:off x="12609531" y="6209083"/>
            <a:ext cx="2069229" cy="2165035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D3F3641-807A-4233-89B2-F355228B8AD9}"/>
              </a:ext>
            </a:extLst>
          </p:cNvPr>
          <p:cNvSpPr txBox="1"/>
          <p:nvPr/>
        </p:nvSpPr>
        <p:spPr>
          <a:xfrm>
            <a:off x="12188903" y="8354468"/>
            <a:ext cx="395706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dirty="0">
                <a:solidFill>
                  <a:schemeClr val="bg2"/>
                </a:solidFill>
              </a:rPr>
              <a:t>Karine Cordeiro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5d174229dd_0_0"/>
          <p:cNvSpPr txBox="1">
            <a:spLocks noGrp="1"/>
          </p:cNvSpPr>
          <p:nvPr>
            <p:ph type="body" idx="1"/>
          </p:nvPr>
        </p:nvSpPr>
        <p:spPr>
          <a:xfrm>
            <a:off x="1836676" y="3513150"/>
            <a:ext cx="12576300" cy="21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0" algn="ct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4800" b="0">
                <a:solidFill>
                  <a:schemeClr val="dk2"/>
                </a:solidFill>
                <a:latin typeface="Lato Black"/>
                <a:cs typeface="Arial"/>
              </a:rPr>
              <a:t>Como usar a </a:t>
            </a:r>
            <a:r>
              <a:rPr lang="en-US" sz="4800" b="0" err="1">
                <a:solidFill>
                  <a:schemeClr val="dk2"/>
                </a:solidFill>
                <a:latin typeface="Lato Black"/>
                <a:cs typeface="Arial"/>
              </a:rPr>
              <a:t>tecnologia</a:t>
            </a:r>
            <a:r>
              <a:rPr lang="en-US" sz="4800" b="0" dirty="0">
                <a:solidFill>
                  <a:schemeClr val="dk2"/>
                </a:solidFill>
                <a:latin typeface="Lato Black"/>
                <a:cs typeface="Arial"/>
              </a:rPr>
              <a:t> </a:t>
            </a:r>
            <a:r>
              <a:rPr lang="en-US" sz="4800" b="0" err="1">
                <a:solidFill>
                  <a:schemeClr val="dk2"/>
                </a:solidFill>
                <a:latin typeface="Lato Black"/>
                <a:cs typeface="Arial"/>
              </a:rPr>
              <a:t>como</a:t>
            </a:r>
            <a:r>
              <a:rPr lang="en-US" sz="4800" b="0" dirty="0">
                <a:solidFill>
                  <a:schemeClr val="dk2"/>
                </a:solidFill>
                <a:latin typeface="Lato Black"/>
                <a:cs typeface="Arial"/>
              </a:rPr>
              <a:t> </a:t>
            </a:r>
            <a:r>
              <a:rPr lang="en-US" sz="4800" b="0" err="1">
                <a:solidFill>
                  <a:schemeClr val="dk2"/>
                </a:solidFill>
                <a:latin typeface="Lato Black"/>
                <a:cs typeface="Arial"/>
              </a:rPr>
              <a:t>aliada</a:t>
            </a:r>
            <a:r>
              <a:rPr lang="en-US" sz="4800" b="0">
                <a:solidFill>
                  <a:schemeClr val="dk2"/>
                </a:solidFill>
                <a:latin typeface="Lato Black"/>
                <a:cs typeface="Arial"/>
              </a:rPr>
              <a:t> no </a:t>
            </a:r>
            <a:r>
              <a:rPr lang="en-US" sz="4800" b="0" err="1">
                <a:solidFill>
                  <a:schemeClr val="dk2"/>
                </a:solidFill>
                <a:latin typeface="Lato Black"/>
                <a:cs typeface="Arial"/>
              </a:rPr>
              <a:t>diagnóstico</a:t>
            </a:r>
            <a:r>
              <a:rPr lang="en-US" sz="4800" b="0">
                <a:solidFill>
                  <a:schemeClr val="dk2"/>
                </a:solidFill>
                <a:latin typeface="Lato Black"/>
                <a:cs typeface="Arial"/>
              </a:rPr>
              <a:t> dos </a:t>
            </a:r>
            <a:r>
              <a:rPr lang="en-US" sz="4800" b="0" err="1">
                <a:solidFill>
                  <a:schemeClr val="dk2"/>
                </a:solidFill>
                <a:latin typeface="Lato Black"/>
                <a:cs typeface="Arial"/>
              </a:rPr>
              <a:t>serviços</a:t>
            </a:r>
            <a:r>
              <a:rPr lang="en-US" sz="4800" b="0">
                <a:solidFill>
                  <a:schemeClr val="dk2"/>
                </a:solidFill>
                <a:latin typeface="Lato Black"/>
                <a:cs typeface="Arial"/>
              </a:rPr>
              <a:t> de </a:t>
            </a:r>
            <a:r>
              <a:rPr lang="en-US" sz="4800" b="0" err="1">
                <a:solidFill>
                  <a:schemeClr val="dk2"/>
                </a:solidFill>
                <a:latin typeface="Lato Black"/>
                <a:cs typeface="Arial"/>
              </a:rPr>
              <a:t>educação</a:t>
            </a:r>
            <a:r>
              <a:rPr lang="en-US" sz="4800" b="0" dirty="0">
                <a:solidFill>
                  <a:schemeClr val="dk2"/>
                </a:solidFill>
                <a:latin typeface="Lato Black"/>
                <a:cs typeface="Arial"/>
              </a:rPr>
              <a:t> </a:t>
            </a:r>
            <a:r>
              <a:rPr lang="en-US" sz="4800" b="0" err="1">
                <a:solidFill>
                  <a:schemeClr val="dk2"/>
                </a:solidFill>
                <a:latin typeface="Lato Black"/>
                <a:cs typeface="Arial"/>
              </a:rPr>
              <a:t>pública</a:t>
            </a:r>
            <a:r>
              <a:rPr lang="en-US" sz="4800" b="0" dirty="0">
                <a:solidFill>
                  <a:schemeClr val="dk2"/>
                </a:solidFill>
                <a:latin typeface="Lato Black"/>
                <a:cs typeface="Arial"/>
              </a:rPr>
              <a:t>?</a:t>
            </a:r>
            <a:endParaRPr lang="pt-BR" sz="4800" b="0" dirty="0">
              <a:solidFill>
                <a:schemeClr val="dk2"/>
              </a:solidFill>
              <a:latin typeface="Lato Black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2" descr="Uma imagem contendo equipamentos eletrônicos, interior&#10;&#10;Descrição gerada com muito alta confiança">
            <a:extLst>
              <a:ext uri="{FF2B5EF4-FFF2-40B4-BE49-F238E27FC236}">
                <a16:creationId xmlns:a16="http://schemas.microsoft.com/office/drawing/2014/main" id="{42B84AF9-CC9A-4705-A244-DA98561A3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1971" y="1977022"/>
            <a:ext cx="10398662" cy="61771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599878ab4e_0_6"/>
          <p:cNvSpPr txBox="1">
            <a:spLocks noGrp="1"/>
          </p:cNvSpPr>
          <p:nvPr>
            <p:ph type="body" idx="1"/>
          </p:nvPr>
        </p:nvSpPr>
        <p:spPr>
          <a:xfrm>
            <a:off x="1046775" y="3387575"/>
            <a:ext cx="12961332" cy="1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0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4800" b="0">
                <a:solidFill>
                  <a:schemeClr val="dk2"/>
                </a:solidFill>
                <a:latin typeface="Lato Black"/>
                <a:cs typeface="Arial"/>
                <a:sym typeface="Roboto"/>
              </a:rPr>
              <a:t>Antes de tudo…</a:t>
            </a:r>
            <a:endParaRPr sz="4800" b="0">
              <a:solidFill>
                <a:schemeClr val="dk2"/>
              </a:solidFill>
              <a:latin typeface="Lato Black"/>
              <a:cs typeface="Arial"/>
              <a:sym typeface="Roboto"/>
            </a:endParaRPr>
          </a:p>
          <a:p>
            <a:pPr indent="0">
              <a:lnSpc>
                <a:spcPct val="90000"/>
              </a:lnSpc>
              <a:buClr>
                <a:schemeClr val="dk1"/>
              </a:buClr>
              <a:buSzPts val="4800"/>
            </a:pPr>
            <a:endParaRPr sz="4800" b="0">
              <a:solidFill>
                <a:schemeClr val="dk2"/>
              </a:solidFill>
              <a:latin typeface="Lato Black"/>
              <a:cs typeface="Arial"/>
              <a:sym typeface="Roboto"/>
            </a:endParaRPr>
          </a:p>
          <a:p>
            <a:pPr indent="0">
              <a:lnSpc>
                <a:spcPct val="90000"/>
              </a:lnSpc>
              <a:buClr>
                <a:schemeClr val="dk1"/>
              </a:buClr>
              <a:buSzPts val="4800"/>
            </a:pPr>
            <a:endParaRPr sz="4800" b="0">
              <a:solidFill>
                <a:schemeClr val="dk2"/>
              </a:solidFill>
              <a:latin typeface="Lato Black"/>
              <a:cs typeface="Arial"/>
              <a:sym typeface="Roboto"/>
            </a:endParaRPr>
          </a:p>
        </p:txBody>
      </p:sp>
      <p:sp>
        <p:nvSpPr>
          <p:cNvPr id="462" name="Google Shape;462;g599878ab4e_0_6"/>
          <p:cNvSpPr txBox="1">
            <a:spLocks noGrp="1"/>
          </p:cNvSpPr>
          <p:nvPr>
            <p:ph type="body" idx="1"/>
          </p:nvPr>
        </p:nvSpPr>
        <p:spPr>
          <a:xfrm>
            <a:off x="2802675" y="4586900"/>
            <a:ext cx="12400200" cy="1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0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4800" b="0">
                <a:solidFill>
                  <a:schemeClr val="dk2"/>
                </a:solidFill>
                <a:latin typeface="Lato Black"/>
                <a:cs typeface="Arial"/>
              </a:rPr>
              <a:t>De onde surgiu isso...</a:t>
            </a:r>
            <a:endParaRPr sz="4800" b="0">
              <a:solidFill>
                <a:schemeClr val="dk2"/>
              </a:solidFill>
              <a:latin typeface="Lato Black"/>
              <a:cs typeface="Arial"/>
            </a:endParaRPr>
          </a:p>
          <a:p>
            <a:pPr lvl="0" indent="0">
              <a:lnSpc>
                <a:spcPct val="90000"/>
              </a:lnSpc>
              <a:buClr>
                <a:schemeClr val="dk1"/>
              </a:buClr>
              <a:buSzPts val="4800"/>
            </a:pPr>
            <a:endParaRPr sz="4800" b="0">
              <a:solidFill>
                <a:schemeClr val="dk2"/>
              </a:solidFill>
              <a:latin typeface="Lato Black"/>
              <a:cs typeface="Arial"/>
            </a:endParaRPr>
          </a:p>
          <a:p>
            <a:pPr lvl="0" indent="0">
              <a:lnSpc>
                <a:spcPct val="90000"/>
              </a:lnSpc>
              <a:buClr>
                <a:schemeClr val="dk1"/>
              </a:buClr>
              <a:buSzPts val="4800"/>
            </a:pPr>
            <a:endParaRPr sz="4800" b="0">
              <a:solidFill>
                <a:schemeClr val="dk2"/>
              </a:solidFill>
              <a:latin typeface="Lato Black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5d4a42e004_0_173"/>
          <p:cNvSpPr txBox="1">
            <a:spLocks noGrp="1"/>
          </p:cNvSpPr>
          <p:nvPr>
            <p:ph type="body" idx="1"/>
          </p:nvPr>
        </p:nvSpPr>
        <p:spPr>
          <a:xfrm>
            <a:off x="1119650" y="2002725"/>
            <a:ext cx="14235600" cy="1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0">
              <a:buNone/>
            </a:pPr>
            <a:r>
              <a:rPr lang="en-US">
                <a:solidFill>
                  <a:schemeClr val="dk2"/>
                </a:solidFill>
                <a:latin typeface="Lato Black"/>
                <a:cs typeface="Arial"/>
                <a:sym typeface="Roboto Condensed"/>
              </a:rPr>
              <a:t>Hackathons...</a:t>
            </a:r>
            <a:endParaRPr>
              <a:solidFill>
                <a:schemeClr val="dk2"/>
              </a:solidFill>
              <a:latin typeface="Lato Black"/>
              <a:cs typeface="Arial"/>
              <a:sym typeface="Roboto Condensed"/>
            </a:endParaRPr>
          </a:p>
          <a:p>
            <a:pPr lvl="0" indent="0">
              <a:buNone/>
            </a:pPr>
            <a:endParaRPr>
              <a:solidFill>
                <a:schemeClr val="dk2"/>
              </a:solidFill>
              <a:latin typeface="Lato Black"/>
              <a:cs typeface="Arial"/>
              <a:sym typeface="Roboto Condensed"/>
            </a:endParaRPr>
          </a:p>
          <a:p>
            <a:pPr lvl="0" indent="0">
              <a:buNone/>
            </a:pPr>
            <a:endParaRPr>
              <a:solidFill>
                <a:schemeClr val="dk2"/>
              </a:solidFill>
              <a:latin typeface="Lato Black"/>
              <a:cs typeface="Arial"/>
              <a:sym typeface="Roboto Condensed"/>
            </a:endParaRPr>
          </a:p>
        </p:txBody>
      </p:sp>
      <p:sp>
        <p:nvSpPr>
          <p:cNvPr id="468" name="Google Shape;468;g5d4a42e004_0_173"/>
          <p:cNvSpPr txBox="1">
            <a:spLocks noGrp="1"/>
          </p:cNvSpPr>
          <p:nvPr>
            <p:ph type="body" idx="1"/>
          </p:nvPr>
        </p:nvSpPr>
        <p:spPr>
          <a:xfrm>
            <a:off x="1119650" y="3202025"/>
            <a:ext cx="12400200" cy="1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0">
              <a:buNone/>
            </a:pPr>
            <a:r>
              <a:rPr lang="en-US">
                <a:solidFill>
                  <a:schemeClr val="dk2"/>
                </a:solidFill>
                <a:latin typeface="Lato Black"/>
                <a:cs typeface="Arial"/>
              </a:rPr>
              <a:t>Eventos de Tecnologia...</a:t>
            </a:r>
            <a:endParaRPr>
              <a:solidFill>
                <a:schemeClr val="dk2"/>
              </a:solidFill>
              <a:latin typeface="Lato Black"/>
              <a:cs typeface="Arial"/>
            </a:endParaRPr>
          </a:p>
        </p:txBody>
      </p:sp>
      <p:sp>
        <p:nvSpPr>
          <p:cNvPr id="469" name="Google Shape;469;g5d4a42e004_0_173"/>
          <p:cNvSpPr txBox="1">
            <a:spLocks noGrp="1"/>
          </p:cNvSpPr>
          <p:nvPr>
            <p:ph type="body" idx="1"/>
          </p:nvPr>
        </p:nvSpPr>
        <p:spPr>
          <a:xfrm>
            <a:off x="1119650" y="4497425"/>
            <a:ext cx="12400200" cy="1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0">
              <a:buNone/>
            </a:pPr>
            <a:r>
              <a:rPr lang="en-US">
                <a:solidFill>
                  <a:schemeClr val="dk2"/>
                </a:solidFill>
                <a:latin typeface="Lato Black"/>
                <a:cs typeface="Arial"/>
              </a:rPr>
              <a:t>Comunidades de devs...</a:t>
            </a:r>
            <a:endParaRPr>
              <a:solidFill>
                <a:schemeClr val="dk2"/>
              </a:solidFill>
              <a:latin typeface="Lato Black"/>
              <a:cs typeface="Arial"/>
            </a:endParaRPr>
          </a:p>
        </p:txBody>
      </p:sp>
      <p:sp>
        <p:nvSpPr>
          <p:cNvPr id="470" name="Google Shape;470;g5d4a42e004_0_173"/>
          <p:cNvSpPr txBox="1">
            <a:spLocks noGrp="1"/>
          </p:cNvSpPr>
          <p:nvPr>
            <p:ph type="body" idx="1"/>
          </p:nvPr>
        </p:nvSpPr>
        <p:spPr>
          <a:xfrm>
            <a:off x="1098450" y="5640425"/>
            <a:ext cx="14159400" cy="1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0">
              <a:buNone/>
            </a:pPr>
            <a:r>
              <a:rPr lang="en-US">
                <a:solidFill>
                  <a:schemeClr val="dk2"/>
                </a:solidFill>
                <a:latin typeface="Lato Black"/>
                <a:cs typeface="Arial"/>
              </a:rPr>
              <a:t>Já até tinha me esquecido das minhas origens....</a:t>
            </a:r>
            <a:endParaRPr>
              <a:solidFill>
                <a:schemeClr val="dk2"/>
              </a:solidFill>
              <a:latin typeface="Lato Black"/>
              <a:cs typeface="Arial"/>
            </a:endParaRPr>
          </a:p>
        </p:txBody>
      </p:sp>
      <p:sp>
        <p:nvSpPr>
          <p:cNvPr id="471" name="Google Shape;471;g5d4a42e004_0_173"/>
          <p:cNvSpPr txBox="1">
            <a:spLocks noGrp="1"/>
          </p:cNvSpPr>
          <p:nvPr>
            <p:ph type="body" idx="1"/>
          </p:nvPr>
        </p:nvSpPr>
        <p:spPr>
          <a:xfrm>
            <a:off x="5562450" y="6992125"/>
            <a:ext cx="5231400" cy="1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0000"/>
                </a:solidFill>
              </a:rPr>
              <a:t>ESCOLA PÚBLICA</a:t>
            </a:r>
            <a:endParaRPr sz="48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5d174229dd_0_22"/>
          <p:cNvSpPr txBox="1">
            <a:spLocks noGrp="1"/>
          </p:cNvSpPr>
          <p:nvPr>
            <p:ph type="body" idx="1"/>
          </p:nvPr>
        </p:nvSpPr>
        <p:spPr>
          <a:xfrm>
            <a:off x="816250" y="1313300"/>
            <a:ext cx="8581652" cy="10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indent="0">
              <a:lnSpc>
                <a:spcPct val="90000"/>
              </a:lnSpc>
              <a:buClr>
                <a:schemeClr val="dk1"/>
              </a:buClr>
              <a:buSzPts val="4800"/>
              <a:buFont typeface="Arial"/>
              <a:buNone/>
            </a:pPr>
            <a:r>
              <a:rPr lang="en-US" sz="4800" b="0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Como EU...		</a:t>
            </a:r>
            <a:endParaRPr sz="4800" b="0">
              <a:solidFill>
                <a:schemeClr val="dk2"/>
              </a:solidFill>
              <a:latin typeface="Lato Black"/>
              <a:cs typeface="Arial"/>
              <a:sym typeface="Arial"/>
            </a:endParaRPr>
          </a:p>
        </p:txBody>
      </p:sp>
      <p:sp>
        <p:nvSpPr>
          <p:cNvPr id="478" name="Google Shape;478;g5d174229dd_0_22"/>
          <p:cNvSpPr txBox="1">
            <a:spLocks noGrp="1"/>
          </p:cNvSpPr>
          <p:nvPr>
            <p:ph type="body" idx="1"/>
          </p:nvPr>
        </p:nvSpPr>
        <p:spPr>
          <a:xfrm>
            <a:off x="2464750" y="2408600"/>
            <a:ext cx="10336800" cy="1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0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4800" b="0">
                <a:solidFill>
                  <a:schemeClr val="dk2"/>
                </a:solidFill>
                <a:latin typeface="Lato Black"/>
                <a:cs typeface="Arial"/>
              </a:rPr>
              <a:t>Ex-aluna de escola pública…</a:t>
            </a:r>
            <a:endParaRPr sz="4800" b="0">
              <a:solidFill>
                <a:schemeClr val="dk2"/>
              </a:solidFill>
              <a:latin typeface="Lato Black"/>
              <a:cs typeface="Arial"/>
            </a:endParaRPr>
          </a:p>
          <a:p>
            <a:pPr lvl="0" indent="0">
              <a:lnSpc>
                <a:spcPct val="90000"/>
              </a:lnSpc>
              <a:buClr>
                <a:schemeClr val="dk1"/>
              </a:buClr>
              <a:buSzPts val="4800"/>
            </a:pPr>
            <a:endParaRPr sz="4800" b="0">
              <a:solidFill>
                <a:schemeClr val="dk2"/>
              </a:solidFill>
              <a:latin typeface="Lato Black"/>
              <a:cs typeface="Arial"/>
            </a:endParaRPr>
          </a:p>
          <a:p>
            <a:pPr lvl="0" indent="0">
              <a:lnSpc>
                <a:spcPct val="90000"/>
              </a:lnSpc>
              <a:buClr>
                <a:schemeClr val="dk1"/>
              </a:buClr>
              <a:buSzPts val="4800"/>
            </a:pPr>
            <a:endParaRPr sz="4800" b="0">
              <a:solidFill>
                <a:schemeClr val="dk2"/>
              </a:solidFill>
              <a:latin typeface="Lato Black"/>
              <a:cs typeface="Arial"/>
            </a:endParaRPr>
          </a:p>
        </p:txBody>
      </p:sp>
      <p:sp>
        <p:nvSpPr>
          <p:cNvPr id="479" name="Google Shape;479;g5d174229dd_0_22"/>
          <p:cNvSpPr txBox="1">
            <a:spLocks noGrp="1"/>
          </p:cNvSpPr>
          <p:nvPr>
            <p:ph type="body" idx="1"/>
          </p:nvPr>
        </p:nvSpPr>
        <p:spPr>
          <a:xfrm>
            <a:off x="965325" y="3689175"/>
            <a:ext cx="14319000" cy="20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0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4800" b="0">
                <a:solidFill>
                  <a:schemeClr val="dk2"/>
                </a:solidFill>
                <a:latin typeface="Lato Black"/>
                <a:cs typeface="Arial"/>
              </a:rPr>
              <a:t>Poderia usar meus conhecimentos para devolver pra escola um pouco do que ela me deu?</a:t>
            </a:r>
            <a:endParaRPr sz="4800" b="0">
              <a:solidFill>
                <a:schemeClr val="dk2"/>
              </a:solidFill>
              <a:latin typeface="Lato Black"/>
              <a:cs typeface="Arial"/>
            </a:endParaRPr>
          </a:p>
          <a:p>
            <a:pPr indent="0">
              <a:lnSpc>
                <a:spcPct val="90000"/>
              </a:lnSpc>
              <a:buClr>
                <a:schemeClr val="dk1"/>
              </a:buClr>
              <a:buSzPts val="4800"/>
            </a:pPr>
            <a:endParaRPr sz="4800" b="0">
              <a:solidFill>
                <a:schemeClr val="dk2"/>
              </a:solidFill>
              <a:latin typeface="Lato Black"/>
              <a:cs typeface="Arial"/>
            </a:endParaRPr>
          </a:p>
          <a:p>
            <a:pPr indent="0">
              <a:lnSpc>
                <a:spcPct val="90000"/>
              </a:lnSpc>
              <a:buClr>
                <a:schemeClr val="dk1"/>
              </a:buClr>
              <a:buSzPts val="4800"/>
            </a:pPr>
            <a:endParaRPr sz="4800" b="0">
              <a:solidFill>
                <a:schemeClr val="dk2"/>
              </a:solidFill>
              <a:latin typeface="Lato Black"/>
              <a:cs typeface="Arial"/>
            </a:endParaRPr>
          </a:p>
        </p:txBody>
      </p:sp>
      <p:sp>
        <p:nvSpPr>
          <p:cNvPr id="480" name="Google Shape;480;g5d174229dd_0_22"/>
          <p:cNvSpPr txBox="1">
            <a:spLocks noGrp="1"/>
          </p:cNvSpPr>
          <p:nvPr>
            <p:ph type="body" idx="1"/>
          </p:nvPr>
        </p:nvSpPr>
        <p:spPr>
          <a:xfrm>
            <a:off x="658423" y="6011475"/>
            <a:ext cx="15221496" cy="27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0000"/>
                </a:solidFill>
              </a:rPr>
              <a:t>Desenvolvendo um projeto de relevância pra sociedade...</a:t>
            </a:r>
            <a:endParaRPr sz="48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5d174229dd_0_30"/>
          <p:cNvSpPr txBox="1">
            <a:spLocks noGrp="1"/>
          </p:cNvSpPr>
          <p:nvPr>
            <p:ph type="body" idx="1"/>
          </p:nvPr>
        </p:nvSpPr>
        <p:spPr>
          <a:xfrm>
            <a:off x="816250" y="1313300"/>
            <a:ext cx="5098018" cy="10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90000"/>
              </a:lnSpc>
              <a:spcBef>
                <a:spcPts val="1778"/>
              </a:spcBef>
              <a:buClr>
                <a:schemeClr val="dk1"/>
              </a:buClr>
              <a:buSzPts val="4800"/>
            </a:pPr>
            <a:r>
              <a:rPr lang="en-US" sz="4800">
                <a:solidFill>
                  <a:schemeClr val="dk2"/>
                </a:solidFill>
                <a:latin typeface="Lato Black"/>
                <a:sym typeface="Roboto"/>
              </a:rPr>
              <a:t>Fácil assim?</a:t>
            </a:r>
            <a:endParaRPr sz="4800">
              <a:solidFill>
                <a:schemeClr val="dk2"/>
              </a:solidFill>
              <a:latin typeface="Lato Black"/>
              <a:sym typeface="Roboto"/>
            </a:endParaRPr>
          </a:p>
        </p:txBody>
      </p:sp>
      <p:sp>
        <p:nvSpPr>
          <p:cNvPr id="487" name="Google Shape;487;g5d174229dd_0_30"/>
          <p:cNvSpPr txBox="1">
            <a:spLocks noGrp="1"/>
          </p:cNvSpPr>
          <p:nvPr>
            <p:ph type="body" idx="2"/>
          </p:nvPr>
        </p:nvSpPr>
        <p:spPr>
          <a:xfrm>
            <a:off x="6135600" y="1378250"/>
            <a:ext cx="4214400" cy="1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800" err="1">
                <a:solidFill>
                  <a:schemeClr val="dk2"/>
                </a:solidFill>
                <a:latin typeface="Lato Black"/>
              </a:rPr>
              <a:t>Só</a:t>
            </a:r>
            <a:r>
              <a:rPr lang="en-US" sz="4800">
                <a:solidFill>
                  <a:schemeClr val="dk2"/>
                </a:solidFill>
                <a:latin typeface="Lato Black"/>
              </a:rPr>
              <a:t> que </a:t>
            </a:r>
            <a:r>
              <a:rPr lang="en-US" sz="4800" err="1">
                <a:solidFill>
                  <a:schemeClr val="dk2"/>
                </a:solidFill>
                <a:latin typeface="Lato Black"/>
              </a:rPr>
              <a:t>não</a:t>
            </a:r>
            <a:r>
              <a:rPr lang="en-US" sz="4800">
                <a:solidFill>
                  <a:schemeClr val="dk2"/>
                </a:solidFill>
                <a:latin typeface="Lato Black"/>
              </a:rPr>
              <a:t>…</a:t>
            </a:r>
            <a:endParaRPr sz="4800">
              <a:solidFill>
                <a:schemeClr val="dk2"/>
              </a:solidFill>
              <a:latin typeface="Lato Black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4800"/>
          </a:p>
          <a:p>
            <a:pPr marL="342900" lvl="0" indent="-22860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4800"/>
          </a:p>
        </p:txBody>
      </p:sp>
      <p:sp>
        <p:nvSpPr>
          <p:cNvPr id="488" name="Google Shape;488;g5d174229dd_0_30"/>
          <p:cNvSpPr txBox="1">
            <a:spLocks noGrp="1"/>
          </p:cNvSpPr>
          <p:nvPr>
            <p:ph type="body" idx="3"/>
          </p:nvPr>
        </p:nvSpPr>
        <p:spPr>
          <a:xfrm>
            <a:off x="556600" y="3689175"/>
            <a:ext cx="15160500" cy="3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dk1"/>
              </a:buClr>
              <a:buSzPts val="1800"/>
            </a:pPr>
            <a:r>
              <a:rPr lang="en-US" sz="6000">
                <a:solidFill>
                  <a:schemeClr val="dk2"/>
                </a:solidFill>
                <a:latin typeface="Lato Black"/>
                <a:sym typeface="Roboto"/>
              </a:rPr>
              <a:t>Precisa pesquisar o quê o povo tá fazendo uai!!!</a:t>
            </a:r>
            <a:endParaRPr lang="pt-BR" sz="6000">
              <a:solidFill>
                <a:schemeClr val="dk2"/>
              </a:solidFill>
              <a:latin typeface="Lato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5d4a42e004_0_178"/>
          <p:cNvSpPr txBox="1">
            <a:spLocks noGrp="1"/>
          </p:cNvSpPr>
          <p:nvPr>
            <p:ph type="title"/>
          </p:nvPr>
        </p:nvSpPr>
        <p:spPr>
          <a:xfrm>
            <a:off x="1369700" y="704023"/>
            <a:ext cx="14042400" cy="10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/>
            <a:r>
              <a:rPr lang="en-US" sz="6000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LU (</a:t>
            </a:r>
            <a:r>
              <a:rPr lang="en-US" sz="6000" err="1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Magalu</a:t>
            </a:r>
            <a:r>
              <a:rPr lang="en-US" sz="6000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)</a:t>
            </a:r>
            <a:endParaRPr sz="6000">
              <a:solidFill>
                <a:schemeClr val="dk2"/>
              </a:solidFill>
              <a:latin typeface="Lato Black"/>
              <a:cs typeface="Arial"/>
              <a:sym typeface="Arial"/>
            </a:endParaRPr>
          </a:p>
        </p:txBody>
      </p:sp>
      <p:sp>
        <p:nvSpPr>
          <p:cNvPr id="494" name="Google Shape;494;g5d4a42e004_0_178"/>
          <p:cNvSpPr txBox="1">
            <a:spLocks noGrp="1"/>
          </p:cNvSpPr>
          <p:nvPr>
            <p:ph type="body" idx="1"/>
          </p:nvPr>
        </p:nvSpPr>
        <p:spPr>
          <a:xfrm>
            <a:off x="1841475" y="3105477"/>
            <a:ext cx="12566700" cy="31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buNone/>
            </a:pPr>
            <a:r>
              <a:rPr lang="en-US" err="1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Assistente</a:t>
            </a:r>
            <a:r>
              <a:rPr lang="en-US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 virtual que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deu</a:t>
            </a:r>
            <a:r>
              <a:rPr lang="en-US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cara</a:t>
            </a:r>
            <a:r>
              <a:rPr lang="en-US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ao</a:t>
            </a:r>
            <a:r>
              <a:rPr lang="en-US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 Magazine Luiza com canal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próprio</a:t>
            </a:r>
            <a:r>
              <a:rPr lang="en-US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 no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youtube</a:t>
            </a:r>
            <a:r>
              <a:rPr lang="en-US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, chatbot no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aplicativo</a:t>
            </a:r>
            <a:r>
              <a:rPr lang="en-US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 e site,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suporte</a:t>
            </a:r>
            <a:r>
              <a:rPr lang="en-US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 online para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escolha</a:t>
            </a:r>
            <a:r>
              <a:rPr lang="en-US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 de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produtos</a:t>
            </a:r>
            <a:endParaRPr err="1">
              <a:solidFill>
                <a:schemeClr val="dk2"/>
              </a:solidFill>
              <a:latin typeface="Lato Black"/>
              <a:cs typeface="Arial"/>
              <a:sym typeface="Arial"/>
            </a:endParaRPr>
          </a:p>
        </p:txBody>
      </p:sp>
      <p:pic>
        <p:nvPicPr>
          <p:cNvPr id="495" name="Google Shape;495;g5d4a42e004_0_1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21550" y="6082727"/>
            <a:ext cx="3815400" cy="26172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5d174229dd_0_44"/>
          <p:cNvSpPr txBox="1">
            <a:spLocks noGrp="1"/>
          </p:cNvSpPr>
          <p:nvPr>
            <p:ph type="title"/>
          </p:nvPr>
        </p:nvSpPr>
        <p:spPr>
          <a:xfrm>
            <a:off x="1369700" y="704023"/>
            <a:ext cx="14042400" cy="10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US" sz="6000">
                <a:solidFill>
                  <a:schemeClr val="dk2"/>
                </a:solidFill>
                <a:latin typeface="Lato Black"/>
                <a:cs typeface="Arial"/>
              </a:rPr>
              <a:t>Aura (Vivo)</a:t>
            </a:r>
            <a:endParaRPr sz="6000">
              <a:solidFill>
                <a:schemeClr val="dk2"/>
              </a:solidFill>
              <a:latin typeface="Lato Black"/>
              <a:cs typeface="Arial"/>
            </a:endParaRPr>
          </a:p>
        </p:txBody>
      </p:sp>
      <p:sp>
        <p:nvSpPr>
          <p:cNvPr id="501" name="Google Shape;501;g5d174229dd_0_44"/>
          <p:cNvSpPr txBox="1">
            <a:spLocks noGrp="1"/>
          </p:cNvSpPr>
          <p:nvPr>
            <p:ph type="body" idx="1"/>
          </p:nvPr>
        </p:nvSpPr>
        <p:spPr>
          <a:xfrm>
            <a:off x="1841475" y="3105477"/>
            <a:ext cx="12566700" cy="31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r>
              <a:rPr lang="en-US">
                <a:solidFill>
                  <a:schemeClr val="dk2"/>
                </a:solidFill>
                <a:latin typeface="Lato Black"/>
                <a:cs typeface="Arial"/>
              </a:rPr>
              <a:t>Inteligência artificial da Vivo que interage com o cliente por texto, voz e chamadas</a:t>
            </a:r>
            <a:endParaRPr>
              <a:solidFill>
                <a:schemeClr val="dk2"/>
              </a:solidFill>
              <a:latin typeface="Lato Black"/>
              <a:cs typeface="Arial"/>
            </a:endParaRPr>
          </a:p>
        </p:txBody>
      </p:sp>
      <p:pic>
        <p:nvPicPr>
          <p:cNvPr id="502" name="Google Shape;502;g5d174229dd_0_44"/>
          <p:cNvPicPr preferRelativeResize="0"/>
          <p:nvPr/>
        </p:nvPicPr>
        <p:blipFill rotWithShape="1">
          <a:blip r:embed="rId3">
            <a:alphaModFix/>
          </a:blip>
          <a:srcRect l="36550" t="23445" r="17835" b="10490"/>
          <a:stretch/>
        </p:blipFill>
        <p:spPr>
          <a:xfrm>
            <a:off x="11661925" y="5592400"/>
            <a:ext cx="3936000" cy="28095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5d174229dd_0_58"/>
          <p:cNvSpPr txBox="1">
            <a:spLocks noGrp="1"/>
          </p:cNvSpPr>
          <p:nvPr>
            <p:ph type="title"/>
          </p:nvPr>
        </p:nvSpPr>
        <p:spPr>
          <a:xfrm>
            <a:off x="1369700" y="704023"/>
            <a:ext cx="14042400" cy="10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/>
            <a:r>
              <a:rPr lang="en-US" sz="6000">
                <a:solidFill>
                  <a:schemeClr val="dk2"/>
                </a:solidFill>
                <a:latin typeface="Lato Black"/>
                <a:cs typeface="Arial"/>
              </a:rPr>
              <a:t>Nanda (Inep)</a:t>
            </a:r>
            <a:endParaRPr sz="6000">
              <a:solidFill>
                <a:schemeClr val="dk2"/>
              </a:solidFill>
              <a:latin typeface="Lato Black"/>
              <a:cs typeface="Arial"/>
            </a:endParaRPr>
          </a:p>
        </p:txBody>
      </p:sp>
      <p:sp>
        <p:nvSpPr>
          <p:cNvPr id="508" name="Google Shape;508;g5d174229dd_0_58"/>
          <p:cNvSpPr txBox="1">
            <a:spLocks noGrp="1"/>
          </p:cNvSpPr>
          <p:nvPr>
            <p:ph type="body" idx="1"/>
          </p:nvPr>
        </p:nvSpPr>
        <p:spPr>
          <a:xfrm>
            <a:off x="1841475" y="3105477"/>
            <a:ext cx="12566700" cy="31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buNone/>
            </a:pPr>
            <a:r>
              <a:rPr lang="en-US">
                <a:solidFill>
                  <a:schemeClr val="dk2"/>
                </a:solidFill>
                <a:latin typeface="Lato Black"/>
                <a:cs typeface="Arial"/>
              </a:rPr>
              <a:t>Assistente digital do Inep que interage com estudantes inscritos no ENEM e tira dúvidas sobre a prova</a:t>
            </a:r>
            <a:endParaRPr>
              <a:solidFill>
                <a:schemeClr val="dk2"/>
              </a:solidFill>
              <a:latin typeface="Lato Black"/>
              <a:cs typeface="Arial"/>
            </a:endParaRPr>
          </a:p>
        </p:txBody>
      </p:sp>
      <p:pic>
        <p:nvPicPr>
          <p:cNvPr id="509" name="Google Shape;509;g5d174229dd_0_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50550" y="5751402"/>
            <a:ext cx="5049498" cy="2617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5d174229dd_0_65"/>
          <p:cNvSpPr txBox="1">
            <a:spLocks noGrp="1"/>
          </p:cNvSpPr>
          <p:nvPr>
            <p:ph type="title"/>
          </p:nvPr>
        </p:nvSpPr>
        <p:spPr>
          <a:xfrm>
            <a:off x="576598" y="1804596"/>
            <a:ext cx="14042400" cy="10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US" sz="6000">
                <a:solidFill>
                  <a:schemeClr val="dk2"/>
                </a:solidFill>
                <a:latin typeface="Lato Black"/>
                <a:cs typeface="Arial"/>
              </a:rPr>
              <a:t>Robô Edu (Prefeitura de São Paulo)</a:t>
            </a:r>
            <a:endParaRPr sz="6000">
              <a:solidFill>
                <a:schemeClr val="dk2"/>
              </a:solidFill>
              <a:latin typeface="Lato Black"/>
              <a:cs typeface="Arial"/>
            </a:endParaRPr>
          </a:p>
        </p:txBody>
      </p:sp>
      <p:sp>
        <p:nvSpPr>
          <p:cNvPr id="515" name="Google Shape;515;g5d174229dd_0_65"/>
          <p:cNvSpPr txBox="1">
            <a:spLocks noGrp="1"/>
          </p:cNvSpPr>
          <p:nvPr>
            <p:ph type="body" idx="1"/>
          </p:nvPr>
        </p:nvSpPr>
        <p:spPr>
          <a:xfrm>
            <a:off x="1631060" y="4108941"/>
            <a:ext cx="12566700" cy="31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r>
              <a:rPr lang="en-US">
                <a:solidFill>
                  <a:schemeClr val="dk2"/>
                </a:solidFill>
                <a:latin typeface="Lato Black"/>
                <a:cs typeface="Arial"/>
              </a:rPr>
              <a:t>Informa sobre o cardápio escolar no Telegram e no Facebook.</a:t>
            </a:r>
            <a:endParaRPr>
              <a:solidFill>
                <a:schemeClr val="dk2"/>
              </a:solidFill>
              <a:latin typeface="Lato Black"/>
              <a:cs typeface="Arial"/>
            </a:endParaRPr>
          </a:p>
        </p:txBody>
      </p:sp>
      <p:pic>
        <p:nvPicPr>
          <p:cNvPr id="516" name="Google Shape;516;g5d174229dd_0_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02275" y="5499627"/>
            <a:ext cx="3005538" cy="26173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5d174229dd_0_73"/>
          <p:cNvSpPr txBox="1">
            <a:spLocks noGrp="1"/>
          </p:cNvSpPr>
          <p:nvPr>
            <p:ph type="title"/>
          </p:nvPr>
        </p:nvSpPr>
        <p:spPr>
          <a:xfrm>
            <a:off x="1369700" y="704023"/>
            <a:ext cx="14042400" cy="10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/>
            <a:r>
              <a:rPr lang="en-US" sz="6000">
                <a:solidFill>
                  <a:schemeClr val="dk2"/>
                </a:solidFill>
                <a:latin typeface="Lato Black"/>
                <a:cs typeface="Arial"/>
              </a:rPr>
              <a:t>Agente Sofia</a:t>
            </a:r>
            <a:endParaRPr sz="6000">
              <a:solidFill>
                <a:schemeClr val="dk2"/>
              </a:solidFill>
              <a:latin typeface="Lato Black"/>
              <a:cs typeface="Arial"/>
            </a:endParaRPr>
          </a:p>
        </p:txBody>
      </p:sp>
      <p:sp>
        <p:nvSpPr>
          <p:cNvPr id="522" name="Google Shape;522;g5d174229dd_0_73"/>
          <p:cNvSpPr txBox="1">
            <a:spLocks noGrp="1"/>
          </p:cNvSpPr>
          <p:nvPr>
            <p:ph type="body" idx="1"/>
          </p:nvPr>
        </p:nvSpPr>
        <p:spPr>
          <a:xfrm>
            <a:off x="1369700" y="2442852"/>
            <a:ext cx="12566700" cy="2274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buNone/>
            </a:pPr>
            <a:r>
              <a:rPr lang="en-US">
                <a:solidFill>
                  <a:schemeClr val="dk2"/>
                </a:solidFill>
                <a:latin typeface="Lato Black"/>
                <a:cs typeface="Arial"/>
              </a:rPr>
              <a:t>Assistente virtual desenvolvido para que o cidadão informe sobre crianças em situação de vulnerabilidade social</a:t>
            </a:r>
            <a:endParaRPr>
              <a:solidFill>
                <a:schemeClr val="dk2"/>
              </a:solidFill>
              <a:latin typeface="Lato Black"/>
              <a:cs typeface="Arial"/>
            </a:endParaRPr>
          </a:p>
        </p:txBody>
      </p:sp>
      <p:pic>
        <p:nvPicPr>
          <p:cNvPr id="523" name="Google Shape;523;g5d174229dd_0_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87750" y="6029727"/>
            <a:ext cx="2617200" cy="2617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24" name="Google Shape;524;g5d174229dd_0_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94475" y="4850725"/>
            <a:ext cx="8169976" cy="395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5d174229dd_0_38"/>
          <p:cNvSpPr txBox="1">
            <a:spLocks noGrp="1"/>
          </p:cNvSpPr>
          <p:nvPr>
            <p:ph type="title"/>
          </p:nvPr>
        </p:nvSpPr>
        <p:spPr>
          <a:xfrm>
            <a:off x="1488973" y="650996"/>
            <a:ext cx="14042400" cy="1190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US" sz="6000">
                <a:solidFill>
                  <a:schemeClr val="dk2"/>
                </a:solidFill>
                <a:latin typeface="Lato Black"/>
                <a:cs typeface="Arial"/>
              </a:rPr>
              <a:t>Eis que surge a idéia!</a:t>
            </a:r>
            <a:endParaRPr sz="6000">
              <a:solidFill>
                <a:schemeClr val="dk2"/>
              </a:solidFill>
              <a:latin typeface="Lato Black"/>
              <a:cs typeface="Arial"/>
            </a:endParaRPr>
          </a:p>
        </p:txBody>
      </p:sp>
      <p:pic>
        <p:nvPicPr>
          <p:cNvPr id="2" name="Imagem 2" descr="Uma imagem contendo pessoa, parede, interior, mulher&#10;&#10;Descrição gerada com muito alta confiança">
            <a:extLst>
              <a:ext uri="{FF2B5EF4-FFF2-40B4-BE49-F238E27FC236}">
                <a16:creationId xmlns:a16="http://schemas.microsoft.com/office/drawing/2014/main" id="{64F9F34D-54B0-4936-8572-A2D4236ED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6553" y="1970347"/>
            <a:ext cx="6417174" cy="640079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5d4a42e004_0_183"/>
          <p:cNvSpPr txBox="1">
            <a:spLocks noGrp="1"/>
          </p:cNvSpPr>
          <p:nvPr>
            <p:ph type="body" idx="1"/>
          </p:nvPr>
        </p:nvSpPr>
        <p:spPr>
          <a:xfrm>
            <a:off x="523300" y="916025"/>
            <a:ext cx="10649447" cy="1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r>
              <a:rPr lang="en-US">
                <a:solidFill>
                  <a:schemeClr val="dk2"/>
                </a:solidFill>
                <a:latin typeface="Lato Black"/>
                <a:cs typeface="Arial"/>
              </a:rPr>
              <a:t>1 - Desenvolver um chatbot...</a:t>
            </a:r>
            <a:endParaRPr>
              <a:solidFill>
                <a:schemeClr val="dk2"/>
              </a:solidFill>
              <a:latin typeface="Lato Black"/>
              <a:cs typeface="Arial"/>
            </a:endParaRPr>
          </a:p>
          <a:p>
            <a:pPr marL="0" lvl="0" indent="0">
              <a:buNone/>
            </a:pPr>
            <a:endParaRPr>
              <a:solidFill>
                <a:schemeClr val="dk2"/>
              </a:solidFill>
              <a:latin typeface="Lato Black"/>
              <a:cs typeface="Arial"/>
            </a:endParaRPr>
          </a:p>
          <a:p>
            <a:pPr marL="0" lvl="0" indent="0">
              <a:buNone/>
            </a:pPr>
            <a:endParaRPr>
              <a:solidFill>
                <a:schemeClr val="dk2"/>
              </a:solidFill>
              <a:latin typeface="Lato Black"/>
              <a:cs typeface="Arial"/>
            </a:endParaRPr>
          </a:p>
        </p:txBody>
      </p:sp>
      <p:sp>
        <p:nvSpPr>
          <p:cNvPr id="536" name="Google Shape;536;g5d4a42e004_0_183"/>
          <p:cNvSpPr txBox="1">
            <a:spLocks noGrp="1"/>
          </p:cNvSpPr>
          <p:nvPr>
            <p:ph type="body" idx="1"/>
          </p:nvPr>
        </p:nvSpPr>
        <p:spPr>
          <a:xfrm>
            <a:off x="1583475" y="2499650"/>
            <a:ext cx="13306554" cy="1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buNone/>
            </a:pPr>
            <a:r>
              <a:rPr lang="en-US">
                <a:solidFill>
                  <a:schemeClr val="dk2"/>
                </a:solidFill>
                <a:latin typeface="Lato Black"/>
                <a:cs typeface="Arial"/>
              </a:rPr>
              <a:t>Para que os alunos interajam...</a:t>
            </a:r>
            <a:endParaRPr>
              <a:solidFill>
                <a:schemeClr val="dk2"/>
              </a:solidFill>
              <a:latin typeface="Lato Black"/>
              <a:cs typeface="Arial"/>
            </a:endParaRPr>
          </a:p>
        </p:txBody>
      </p:sp>
      <p:sp>
        <p:nvSpPr>
          <p:cNvPr id="537" name="Google Shape;537;g5d4a42e004_0_183"/>
          <p:cNvSpPr txBox="1">
            <a:spLocks noGrp="1"/>
          </p:cNvSpPr>
          <p:nvPr>
            <p:ph type="body" idx="1"/>
          </p:nvPr>
        </p:nvSpPr>
        <p:spPr>
          <a:xfrm>
            <a:off x="2696675" y="3980575"/>
            <a:ext cx="14001000" cy="1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r>
              <a:rPr lang="en-US">
                <a:solidFill>
                  <a:schemeClr val="dk2"/>
                </a:solidFill>
                <a:latin typeface="Lato Black"/>
                <a:cs typeface="Arial"/>
              </a:rPr>
              <a:t>Compartilhem informações sobre as escolas...</a:t>
            </a:r>
            <a:endParaRPr>
              <a:solidFill>
                <a:schemeClr val="dk2"/>
              </a:solidFill>
              <a:latin typeface="Lato Black"/>
              <a:cs typeface="Arial"/>
            </a:endParaRPr>
          </a:p>
        </p:txBody>
      </p:sp>
      <p:sp>
        <p:nvSpPr>
          <p:cNvPr id="538" name="Google Shape;538;g5d4a42e004_0_183"/>
          <p:cNvSpPr txBox="1">
            <a:spLocks noGrp="1"/>
          </p:cNvSpPr>
          <p:nvPr>
            <p:ph type="body" idx="1"/>
          </p:nvPr>
        </p:nvSpPr>
        <p:spPr>
          <a:xfrm>
            <a:off x="523300" y="5627175"/>
            <a:ext cx="14159400" cy="1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dk2"/>
                </a:solidFill>
                <a:latin typeface="Lato Black"/>
                <a:cs typeface="Arial"/>
              </a:rPr>
              <a:t>2 - </a:t>
            </a:r>
            <a:r>
              <a:rPr lang="en-US" dirty="0" err="1">
                <a:solidFill>
                  <a:schemeClr val="dk2"/>
                </a:solidFill>
                <a:latin typeface="Lato Black"/>
                <a:cs typeface="Arial"/>
              </a:rPr>
              <a:t>Utilizar</a:t>
            </a:r>
            <a:r>
              <a:rPr lang="en-US" dirty="0">
                <a:solidFill>
                  <a:schemeClr val="dk2"/>
                </a:solidFill>
                <a:latin typeface="Lato Black"/>
                <a:cs typeface="Arial"/>
              </a:rPr>
              <a:t> ferramentas de </a:t>
            </a:r>
            <a:r>
              <a:rPr lang="en-US" dirty="0" err="1">
                <a:solidFill>
                  <a:schemeClr val="dk2"/>
                </a:solidFill>
                <a:latin typeface="Lato Black"/>
                <a:cs typeface="Arial"/>
              </a:rPr>
              <a:t>análise</a:t>
            </a:r>
            <a:r>
              <a:rPr lang="en-US" dirty="0">
                <a:solidFill>
                  <a:schemeClr val="dk2"/>
                </a:solidFill>
                <a:latin typeface="Lato Black"/>
                <a:cs typeface="Arial"/>
              </a:rPr>
              <a:t> de dados para </a:t>
            </a:r>
            <a:r>
              <a:rPr lang="en-US" dirty="0" err="1">
                <a:solidFill>
                  <a:schemeClr val="dk2"/>
                </a:solidFill>
                <a:latin typeface="Lato Black"/>
                <a:cs typeface="Arial"/>
              </a:rPr>
              <a:t>diagnóstico</a:t>
            </a:r>
            <a:endParaRPr dirty="0" err="1">
              <a:solidFill>
                <a:schemeClr val="dk2"/>
              </a:solidFill>
              <a:latin typeface="Lato Black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5d174229dd_0_86"/>
          <p:cNvSpPr txBox="1">
            <a:spLocks noGrp="1"/>
          </p:cNvSpPr>
          <p:nvPr>
            <p:ph type="body" idx="1"/>
          </p:nvPr>
        </p:nvSpPr>
        <p:spPr>
          <a:xfrm>
            <a:off x="1117175" y="3002049"/>
            <a:ext cx="14015400" cy="14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buNone/>
            </a:pPr>
            <a:r>
              <a:rPr lang="en-US">
                <a:solidFill>
                  <a:schemeClr val="dk2"/>
                </a:solidFill>
                <a:latin typeface="Lato Black"/>
                <a:cs typeface="Arial"/>
              </a:rPr>
              <a:t>1 - Utilizando plataforma Blip com o DialogFlow</a:t>
            </a:r>
            <a:endParaRPr>
              <a:solidFill>
                <a:schemeClr val="dk2"/>
              </a:solidFill>
              <a:latin typeface="Lato Black"/>
              <a:cs typeface="Arial"/>
            </a:endParaRPr>
          </a:p>
        </p:txBody>
      </p:sp>
      <p:sp>
        <p:nvSpPr>
          <p:cNvPr id="545" name="Google Shape;545;g5d174229dd_0_86"/>
          <p:cNvSpPr txBox="1">
            <a:spLocks noGrp="1"/>
          </p:cNvSpPr>
          <p:nvPr>
            <p:ph type="body" idx="1"/>
          </p:nvPr>
        </p:nvSpPr>
        <p:spPr>
          <a:xfrm>
            <a:off x="1117175" y="4507853"/>
            <a:ext cx="14015400" cy="14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r>
              <a:rPr lang="en-US" dirty="0">
                <a:solidFill>
                  <a:schemeClr val="dk2"/>
                </a:solidFill>
                <a:latin typeface="Lato Black"/>
                <a:cs typeface="Arial"/>
              </a:rPr>
              <a:t>2 -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</a:rPr>
              <a:t>Utilizaremos</a:t>
            </a:r>
            <a:r>
              <a:rPr lang="en-US">
                <a:solidFill>
                  <a:schemeClr val="dk2"/>
                </a:solidFill>
                <a:latin typeface="Lato Black"/>
                <a:cs typeface="Arial"/>
              </a:rPr>
              <a:t> Elastic search stack para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</a:rPr>
              <a:t>análise</a:t>
            </a:r>
            <a:endParaRPr err="1">
              <a:solidFill>
                <a:schemeClr val="dk2"/>
              </a:solidFill>
              <a:latin typeface="Lato Black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5d3c11e523_0_90"/>
          <p:cNvSpPr txBox="1">
            <a:spLocks noGrp="1"/>
          </p:cNvSpPr>
          <p:nvPr>
            <p:ph type="title"/>
          </p:nvPr>
        </p:nvSpPr>
        <p:spPr>
          <a:xfrm>
            <a:off x="1117166" y="488247"/>
            <a:ext cx="10536000" cy="1766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dk2"/>
                </a:solidFill>
                <a:latin typeface="Lato Black"/>
                <a:cs typeface="Arial"/>
              </a:rPr>
              <a:t>E </a:t>
            </a:r>
            <a:r>
              <a:rPr lang="en-US" sz="6000" err="1">
                <a:solidFill>
                  <a:schemeClr val="dk2"/>
                </a:solidFill>
                <a:latin typeface="Lato Black"/>
                <a:cs typeface="Arial"/>
              </a:rPr>
              <a:t>onde</a:t>
            </a:r>
            <a:r>
              <a:rPr lang="en-US" sz="6000">
                <a:solidFill>
                  <a:schemeClr val="dk2"/>
                </a:solidFill>
                <a:latin typeface="Lato Black"/>
                <a:cs typeface="Arial"/>
              </a:rPr>
              <a:t> </a:t>
            </a:r>
            <a:r>
              <a:rPr lang="en-US" sz="6000" err="1">
                <a:solidFill>
                  <a:schemeClr val="dk2"/>
                </a:solidFill>
                <a:latin typeface="Lato Black"/>
                <a:cs typeface="Arial"/>
              </a:rPr>
              <a:t>estamos</a:t>
            </a:r>
            <a:r>
              <a:rPr lang="en-US" sz="6000">
                <a:solidFill>
                  <a:schemeClr val="dk2"/>
                </a:solidFill>
                <a:latin typeface="Lato Black"/>
                <a:cs typeface="Arial"/>
              </a:rPr>
              <a:t>?</a:t>
            </a:r>
            <a:endParaRPr sz="6000">
              <a:solidFill>
                <a:schemeClr val="dk2"/>
              </a:solidFill>
              <a:latin typeface="Lato Black"/>
              <a:cs typeface="Arial"/>
            </a:endParaRPr>
          </a:p>
        </p:txBody>
      </p:sp>
      <p:pic>
        <p:nvPicPr>
          <p:cNvPr id="552" name="Google Shape;552;g5d3c11e523_0_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5350" y="2073097"/>
            <a:ext cx="12738954" cy="6584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5d3c11e523_0_96"/>
          <p:cNvSpPr txBox="1">
            <a:spLocks noGrp="1"/>
          </p:cNvSpPr>
          <p:nvPr>
            <p:ph type="title"/>
          </p:nvPr>
        </p:nvSpPr>
        <p:spPr>
          <a:xfrm>
            <a:off x="1117166" y="488247"/>
            <a:ext cx="10536000" cy="1766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dk2"/>
                </a:solidFill>
                <a:latin typeface="Lato Black"/>
                <a:cs typeface="Arial"/>
              </a:rPr>
              <a:t>Mas </a:t>
            </a:r>
            <a:r>
              <a:rPr lang="en-US" sz="6000" err="1">
                <a:solidFill>
                  <a:schemeClr val="dk2"/>
                </a:solidFill>
                <a:latin typeface="Lato Black"/>
                <a:cs typeface="Arial"/>
              </a:rPr>
              <a:t>ainda</a:t>
            </a:r>
            <a:r>
              <a:rPr lang="en-US" sz="6000">
                <a:solidFill>
                  <a:schemeClr val="dk2"/>
                </a:solidFill>
                <a:latin typeface="Lato Black"/>
                <a:cs typeface="Arial"/>
              </a:rPr>
              <a:t> </a:t>
            </a:r>
            <a:r>
              <a:rPr lang="en-US" sz="6000" err="1">
                <a:solidFill>
                  <a:schemeClr val="dk2"/>
                </a:solidFill>
                <a:latin typeface="Lato Black"/>
                <a:cs typeface="Arial"/>
              </a:rPr>
              <a:t>falta</a:t>
            </a:r>
            <a:r>
              <a:rPr lang="en-US" sz="6000">
                <a:solidFill>
                  <a:schemeClr val="dk2"/>
                </a:solidFill>
                <a:latin typeface="Lato Black"/>
                <a:cs typeface="Arial"/>
              </a:rPr>
              <a:t> </a:t>
            </a:r>
            <a:r>
              <a:rPr lang="en-US" sz="6000" err="1">
                <a:solidFill>
                  <a:schemeClr val="dk2"/>
                </a:solidFill>
                <a:latin typeface="Lato Black"/>
                <a:cs typeface="Arial"/>
              </a:rPr>
              <a:t>muito</a:t>
            </a:r>
            <a:r>
              <a:rPr lang="en-US" sz="6000">
                <a:solidFill>
                  <a:schemeClr val="dk2"/>
                </a:solidFill>
                <a:latin typeface="Lato Black"/>
                <a:cs typeface="Arial"/>
              </a:rPr>
              <a:t>!!!</a:t>
            </a:r>
            <a:endParaRPr sz="6000">
              <a:solidFill>
                <a:schemeClr val="dk2"/>
              </a:solidFill>
              <a:latin typeface="Lato Black"/>
              <a:cs typeface="Arial"/>
            </a:endParaRPr>
          </a:p>
        </p:txBody>
      </p:sp>
      <p:sp>
        <p:nvSpPr>
          <p:cNvPr id="559" name="Google Shape;559;g5d3c11e523_0_96"/>
          <p:cNvSpPr txBox="1">
            <a:spLocks noGrp="1"/>
          </p:cNvSpPr>
          <p:nvPr>
            <p:ph type="body" idx="1"/>
          </p:nvPr>
        </p:nvSpPr>
        <p:spPr>
          <a:xfrm>
            <a:off x="1084803" y="2516502"/>
            <a:ext cx="14015400" cy="83817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778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2"/>
                </a:solidFill>
                <a:latin typeface="Lato Black"/>
                <a:cs typeface="Arial"/>
              </a:rPr>
              <a:t>1 -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</a:rPr>
              <a:t>Finalizar</a:t>
            </a:r>
            <a:r>
              <a:rPr lang="en-US">
                <a:solidFill>
                  <a:schemeClr val="dk2"/>
                </a:solidFill>
                <a:latin typeface="Lato Black"/>
                <a:cs typeface="Arial"/>
              </a:rPr>
              <a:t> e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</a:rPr>
              <a:t>publicar</a:t>
            </a:r>
            <a:r>
              <a:rPr lang="en-US">
                <a:solidFill>
                  <a:schemeClr val="dk2"/>
                </a:solidFill>
                <a:latin typeface="Lato Black"/>
                <a:cs typeface="Arial"/>
              </a:rPr>
              <a:t> o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</a:rPr>
              <a:t>assistente</a:t>
            </a:r>
            <a:endParaRPr err="1">
              <a:solidFill>
                <a:schemeClr val="dk2"/>
              </a:solidFill>
              <a:latin typeface="Lato Black"/>
              <a:cs typeface="Arial"/>
            </a:endParaRPr>
          </a:p>
        </p:txBody>
      </p:sp>
      <p:sp>
        <p:nvSpPr>
          <p:cNvPr id="560" name="Google Shape;560;g5d3c11e523_0_96"/>
          <p:cNvSpPr txBox="1">
            <a:spLocks noGrp="1"/>
          </p:cNvSpPr>
          <p:nvPr>
            <p:ph type="body" idx="1"/>
          </p:nvPr>
        </p:nvSpPr>
        <p:spPr>
          <a:xfrm>
            <a:off x="1090400" y="3385847"/>
            <a:ext cx="14015400" cy="9514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778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2"/>
                </a:solidFill>
                <a:latin typeface="Lato Black"/>
                <a:cs typeface="Arial"/>
              </a:rPr>
              <a:t>2 -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</a:rPr>
              <a:t>Captar</a:t>
            </a:r>
            <a:r>
              <a:rPr lang="en-US">
                <a:solidFill>
                  <a:schemeClr val="dk2"/>
                </a:solidFill>
                <a:latin typeface="Lato Black"/>
                <a:cs typeface="Arial"/>
              </a:rPr>
              <a:t>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</a:rPr>
              <a:t>número</a:t>
            </a:r>
            <a:r>
              <a:rPr lang="en-US">
                <a:solidFill>
                  <a:schemeClr val="dk2"/>
                </a:solidFill>
                <a:latin typeface="Lato Black"/>
                <a:cs typeface="Arial"/>
              </a:rPr>
              <a:t>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</a:rPr>
              <a:t>considerável</a:t>
            </a:r>
            <a:r>
              <a:rPr lang="en-US">
                <a:solidFill>
                  <a:schemeClr val="dk2"/>
                </a:solidFill>
                <a:latin typeface="Lato Black"/>
                <a:cs typeface="Arial"/>
              </a:rPr>
              <a:t> de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</a:rPr>
              <a:t>respostas</a:t>
            </a:r>
            <a:endParaRPr err="1">
              <a:solidFill>
                <a:schemeClr val="dk2"/>
              </a:solidFill>
              <a:latin typeface="Lato Black"/>
              <a:cs typeface="Arial"/>
            </a:endParaRPr>
          </a:p>
        </p:txBody>
      </p:sp>
      <p:sp>
        <p:nvSpPr>
          <p:cNvPr id="561" name="Google Shape;561;g5d3c11e523_0_96"/>
          <p:cNvSpPr txBox="1">
            <a:spLocks noGrp="1"/>
          </p:cNvSpPr>
          <p:nvPr>
            <p:ph type="body" idx="1"/>
          </p:nvPr>
        </p:nvSpPr>
        <p:spPr>
          <a:xfrm>
            <a:off x="1098441" y="4336097"/>
            <a:ext cx="14015400" cy="87054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buNone/>
            </a:pPr>
            <a:r>
              <a:rPr lang="en-US">
                <a:solidFill>
                  <a:schemeClr val="dk2"/>
                </a:solidFill>
                <a:latin typeface="Lato Black"/>
                <a:cs typeface="Arial"/>
              </a:rPr>
              <a:t>3 -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</a:rPr>
              <a:t>Melhorar</a:t>
            </a:r>
            <a:r>
              <a:rPr lang="en-US">
                <a:solidFill>
                  <a:schemeClr val="dk2"/>
                </a:solidFill>
                <a:latin typeface="Lato Black"/>
                <a:cs typeface="Arial"/>
              </a:rPr>
              <a:t> o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</a:rPr>
              <a:t>modelo</a:t>
            </a:r>
            <a:r>
              <a:rPr lang="en-US">
                <a:solidFill>
                  <a:schemeClr val="dk2"/>
                </a:solidFill>
                <a:latin typeface="Lato Black"/>
                <a:cs typeface="Arial"/>
              </a:rPr>
              <a:t> e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</a:rPr>
              <a:t>compilar</a:t>
            </a:r>
            <a:r>
              <a:rPr lang="en-US" dirty="0">
                <a:solidFill>
                  <a:schemeClr val="dk2"/>
                </a:solidFill>
                <a:latin typeface="Lato Black"/>
                <a:cs typeface="Arial"/>
              </a:rPr>
              <a:t>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</a:rPr>
              <a:t>os</a:t>
            </a:r>
            <a:r>
              <a:rPr lang="en-US">
                <a:solidFill>
                  <a:schemeClr val="dk2"/>
                </a:solidFill>
                <a:latin typeface="Lato Black"/>
                <a:cs typeface="Arial"/>
              </a:rPr>
              <a:t> dados</a:t>
            </a:r>
            <a:endParaRPr>
              <a:solidFill>
                <a:schemeClr val="dk2"/>
              </a:solidFill>
              <a:latin typeface="Lato Black"/>
              <a:cs typeface="Arial"/>
            </a:endParaRPr>
          </a:p>
        </p:txBody>
      </p:sp>
      <p:sp>
        <p:nvSpPr>
          <p:cNvPr id="562" name="Google Shape;562;g5d3c11e523_0_96"/>
          <p:cNvSpPr txBox="1">
            <a:spLocks noGrp="1"/>
          </p:cNvSpPr>
          <p:nvPr>
            <p:ph type="body" idx="1"/>
          </p:nvPr>
        </p:nvSpPr>
        <p:spPr>
          <a:xfrm>
            <a:off x="1098441" y="5315235"/>
            <a:ext cx="14447684" cy="82199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778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4 -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Gerar</a:t>
            </a:r>
            <a:r>
              <a:rPr lang="en-US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 valor de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verdade</a:t>
            </a:r>
            <a:r>
              <a:rPr lang="en-US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publicando</a:t>
            </a:r>
            <a:r>
              <a:rPr lang="en-US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os</a:t>
            </a:r>
            <a:r>
              <a:rPr lang="en-US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 </a:t>
            </a:r>
            <a:r>
              <a:rPr lang="en-US" err="1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resultados</a:t>
            </a:r>
            <a:r>
              <a:rPr lang="en-US">
                <a:solidFill>
                  <a:schemeClr val="dk2"/>
                </a:solidFill>
                <a:latin typeface="Lato Black"/>
                <a:cs typeface="Arial"/>
                <a:sym typeface="Arial"/>
              </a:rPr>
              <a:t>!</a:t>
            </a:r>
            <a:endParaRPr>
              <a:solidFill>
                <a:schemeClr val="dk2"/>
              </a:solidFill>
              <a:latin typeface="Lato Black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5d3c11e523_0_111"/>
          <p:cNvSpPr txBox="1"/>
          <p:nvPr/>
        </p:nvSpPr>
        <p:spPr>
          <a:xfrm>
            <a:off x="1537875" y="5152250"/>
            <a:ext cx="131739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>
                <a:solidFill>
                  <a:schemeClr val="dk2"/>
                </a:solidFill>
                <a:latin typeface="Lato Black"/>
                <a:sym typeface="Lato Black"/>
              </a:rPr>
              <a:t>https://www.linkedin.com/in/karinepfcordeiro</a:t>
            </a:r>
            <a:endParaRPr sz="4800" dirty="0">
              <a:solidFill>
                <a:schemeClr val="dk2"/>
              </a:solidFill>
              <a:latin typeface="Lato Black"/>
              <a:sym typeface="Lato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2"/>
                </a:solidFill>
                <a:latin typeface="Lato Black"/>
                <a:sym typeface="Lato Black"/>
              </a:rPr>
              <a:t>kpazfagundes@gmail.com</a:t>
            </a:r>
            <a:endParaRPr sz="4800">
              <a:solidFill>
                <a:schemeClr val="dk2"/>
              </a:solidFill>
              <a:latin typeface="Lato Black"/>
              <a:sym typeface="Lato Black"/>
            </a:endParaRPr>
          </a:p>
        </p:txBody>
      </p:sp>
      <p:pic>
        <p:nvPicPr>
          <p:cNvPr id="569" name="Google Shape;569;g5d3c11e523_0_111"/>
          <p:cNvPicPr preferRelativeResize="0"/>
          <p:nvPr/>
        </p:nvPicPr>
        <p:blipFill rotWithShape="1">
          <a:blip r:embed="rId3">
            <a:alphaModFix/>
          </a:blip>
          <a:srcRect l="34853" b="9958"/>
          <a:stretch/>
        </p:blipFill>
        <p:spPr>
          <a:xfrm>
            <a:off x="6378075" y="1046150"/>
            <a:ext cx="3493500" cy="36216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2">
            <a:extLst>
              <a:ext uri="{FF2B5EF4-FFF2-40B4-BE49-F238E27FC236}">
                <a16:creationId xmlns:a16="http://schemas.microsoft.com/office/drawing/2014/main" id="{56878E94-7C5D-4B47-A4B5-7EA0FB4554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8563" y="692562"/>
            <a:ext cx="6918906" cy="827653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1" name="Google Shape;581;g5d3c11e523_0_43"/>
          <p:cNvGrpSpPr/>
          <p:nvPr/>
        </p:nvGrpSpPr>
        <p:grpSpPr>
          <a:xfrm>
            <a:off x="482493" y="2403111"/>
            <a:ext cx="9709517" cy="6153665"/>
            <a:chOff x="850175" y="1598688"/>
            <a:chExt cx="16459599" cy="8216939"/>
          </a:xfrm>
        </p:grpSpPr>
        <p:pic>
          <p:nvPicPr>
            <p:cNvPr id="582" name="Google Shape;582;g5d3c11e523_0_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909971" y="1616064"/>
              <a:ext cx="2327542" cy="19839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3" name="Google Shape;583;g5d3c11e523_0_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102505" y="1638321"/>
              <a:ext cx="1971871" cy="19718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4" name="Google Shape;584;g5d3c11e523_0_4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086850" y="3623875"/>
              <a:ext cx="2096301" cy="19839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5" name="Google Shape;585;g5d3c11e523_0_4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50175" y="3603125"/>
              <a:ext cx="2297064" cy="1983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6" name="Google Shape;586;g5d3c11e523_0_4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096437" y="5559400"/>
              <a:ext cx="2059725" cy="2059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7" name="Google Shape;587;g5d3c11e523_0_4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9592000" y="7643125"/>
              <a:ext cx="1936225" cy="2059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8" name="Google Shape;588;g5d3c11e523_0_4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354375" y="7633150"/>
              <a:ext cx="1623775" cy="2059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9" name="Google Shape;589;g5d3c11e523_0_4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1618826" y="7673925"/>
              <a:ext cx="1785675" cy="20199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0" name="Google Shape;590;g5d3c11e523_0_43"/>
            <p:cNvPicPr preferRelativeResize="0"/>
            <p:nvPr/>
          </p:nvPicPr>
          <p:blipFill rotWithShape="1">
            <a:blip r:embed="rId11">
              <a:alphaModFix/>
            </a:blip>
            <a:srcRect t="129" b="129"/>
            <a:stretch/>
          </p:blipFill>
          <p:spPr>
            <a:xfrm>
              <a:off x="5093615" y="1598688"/>
              <a:ext cx="2059726" cy="20597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1" name="Google Shape;591;g5d3c11e523_0_43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11117555" y="5603337"/>
              <a:ext cx="2006858" cy="1971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2" name="Google Shape;592;g5d3c11e523_0_43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901475" y="5568100"/>
              <a:ext cx="2186925" cy="1971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3" name="Google Shape;593;g5d3c11e523_0_4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5114300" y="3532975"/>
              <a:ext cx="1935250" cy="20597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4" name="Google Shape;594;g5d3c11e523_0_43"/>
            <p:cNvPicPr preferRelativeResize="0"/>
            <p:nvPr/>
          </p:nvPicPr>
          <p:blipFill>
            <a:blip r:embed="rId15">
              <a:alphaModFix/>
            </a:blip>
            <a:stretch>
              <a:fillRect/>
            </a:stretch>
          </p:blipFill>
          <p:spPr>
            <a:xfrm>
              <a:off x="13133723" y="5581026"/>
              <a:ext cx="2045560" cy="20099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5" name="Google Shape;595;g5d3c11e523_0_43"/>
            <p:cNvPicPr preferRelativeResize="0"/>
            <p:nvPr/>
          </p:nvPicPr>
          <p:blipFill>
            <a:blip r:embed="rId16">
              <a:alphaModFix/>
            </a:blip>
            <a:stretch>
              <a:fillRect/>
            </a:stretch>
          </p:blipFill>
          <p:spPr>
            <a:xfrm>
              <a:off x="10997331" y="1659067"/>
              <a:ext cx="2096256" cy="193389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6" name="Google Shape;596;g5d3c11e523_0_43"/>
            <p:cNvPicPr preferRelativeResize="0"/>
            <p:nvPr/>
          </p:nvPicPr>
          <p:blipFill>
            <a:blip r:embed="rId17">
              <a:alphaModFix/>
            </a:blip>
            <a:stretch>
              <a:fillRect/>
            </a:stretch>
          </p:blipFill>
          <p:spPr>
            <a:xfrm>
              <a:off x="13055816" y="1634266"/>
              <a:ext cx="2096280" cy="19339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7" name="Google Shape;597;g5d3c11e523_0_4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9069218" y="1661590"/>
              <a:ext cx="1933272" cy="19339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8" name="Google Shape;598;g5d3c11e523_0_43"/>
            <p:cNvPicPr preferRelativeResize="0"/>
            <p:nvPr/>
          </p:nvPicPr>
          <p:blipFill>
            <a:blip r:embed="rId19">
              <a:alphaModFix/>
            </a:blip>
            <a:stretch>
              <a:fillRect/>
            </a:stretch>
          </p:blipFill>
          <p:spPr>
            <a:xfrm>
              <a:off x="15150311" y="1659067"/>
              <a:ext cx="2096256" cy="19338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9" name="Google Shape;599;g5d3c11e523_0_43"/>
            <p:cNvPicPr preferRelativeResize="0"/>
            <p:nvPr/>
          </p:nvPicPr>
          <p:blipFill>
            <a:blip r:embed="rId20">
              <a:alphaModFix/>
            </a:blip>
            <a:stretch>
              <a:fillRect/>
            </a:stretch>
          </p:blipFill>
          <p:spPr>
            <a:xfrm>
              <a:off x="15524098" y="7574338"/>
              <a:ext cx="1785675" cy="20939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0" name="Google Shape;600;g5d3c11e523_0_43"/>
            <p:cNvPicPr preferRelativeResize="0"/>
            <p:nvPr/>
          </p:nvPicPr>
          <p:blipFill>
            <a:blip r:embed="rId21">
              <a:alphaModFix/>
            </a:blip>
            <a:stretch>
              <a:fillRect/>
            </a:stretch>
          </p:blipFill>
          <p:spPr>
            <a:xfrm>
              <a:off x="7019219" y="5621149"/>
              <a:ext cx="1936226" cy="19362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1" name="Google Shape;601;g5d3c11e523_0_43"/>
            <p:cNvPicPr preferRelativeResize="0"/>
            <p:nvPr/>
          </p:nvPicPr>
          <p:blipFill>
            <a:blip r:embed="rId22">
              <a:alphaModFix/>
            </a:blip>
            <a:stretch>
              <a:fillRect/>
            </a:stretch>
          </p:blipFill>
          <p:spPr>
            <a:xfrm>
              <a:off x="5137337" y="5663274"/>
              <a:ext cx="1933290" cy="1933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2" name="Google Shape;602;g5d3c11e523_0_43"/>
            <p:cNvPicPr preferRelativeResize="0"/>
            <p:nvPr/>
          </p:nvPicPr>
          <p:blipFill rotWithShape="1">
            <a:blip r:embed="rId23">
              <a:alphaModFix/>
            </a:blip>
            <a:srcRect l="3728" t="26084" r="33282"/>
            <a:stretch/>
          </p:blipFill>
          <p:spPr>
            <a:xfrm>
              <a:off x="4599850" y="7634099"/>
              <a:ext cx="1785675" cy="2095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3" name="Google Shape;603;g5d3c11e523_0_43"/>
            <p:cNvPicPr preferRelativeResize="0"/>
            <p:nvPr/>
          </p:nvPicPr>
          <p:blipFill>
            <a:blip r:embed="rId24">
              <a:alphaModFix/>
            </a:blip>
            <a:stretch>
              <a:fillRect/>
            </a:stretch>
          </p:blipFill>
          <p:spPr>
            <a:xfrm>
              <a:off x="12942550" y="3638950"/>
              <a:ext cx="2186925" cy="19362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4" name="Google Shape;604;g5d3c11e523_0_43"/>
            <p:cNvPicPr preferRelativeResize="0"/>
            <p:nvPr/>
          </p:nvPicPr>
          <p:blipFill>
            <a:blip r:embed="rId25">
              <a:alphaModFix/>
            </a:blip>
            <a:stretch>
              <a:fillRect/>
            </a:stretch>
          </p:blipFill>
          <p:spPr>
            <a:xfrm>
              <a:off x="8918661" y="5621150"/>
              <a:ext cx="2186904" cy="2019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5" name="Google Shape;605;g5d3c11e523_0_43"/>
            <p:cNvPicPr preferRelativeResize="0"/>
            <p:nvPr/>
          </p:nvPicPr>
          <p:blipFill rotWithShape="1">
            <a:blip r:embed="rId26">
              <a:alphaModFix/>
            </a:blip>
            <a:srcRect l="15064" r="17951"/>
            <a:stretch/>
          </p:blipFill>
          <p:spPr>
            <a:xfrm>
              <a:off x="11021650" y="3609175"/>
              <a:ext cx="1971875" cy="2009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6" name="Google Shape;606;g5d3c11e523_0_43"/>
            <p:cNvPicPr preferRelativeResize="0"/>
            <p:nvPr/>
          </p:nvPicPr>
          <p:blipFill>
            <a:blip r:embed="rId27">
              <a:alphaModFix/>
            </a:blip>
            <a:stretch>
              <a:fillRect/>
            </a:stretch>
          </p:blipFill>
          <p:spPr>
            <a:xfrm>
              <a:off x="13311575" y="7643125"/>
              <a:ext cx="1983925" cy="1983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7" name="Google Shape;607;g5d3c11e523_0_43"/>
            <p:cNvPicPr preferRelativeResize="0"/>
            <p:nvPr/>
          </p:nvPicPr>
          <p:blipFill>
            <a:blip r:embed="rId28">
              <a:alphaModFix/>
            </a:blip>
            <a:stretch>
              <a:fillRect/>
            </a:stretch>
          </p:blipFill>
          <p:spPr>
            <a:xfrm>
              <a:off x="15190854" y="5584299"/>
              <a:ext cx="2082253" cy="2009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8" name="Google Shape;608;g5d3c11e523_0_43"/>
            <p:cNvPicPr preferRelativeResize="0"/>
            <p:nvPr/>
          </p:nvPicPr>
          <p:blipFill>
            <a:blip r:embed="rId29">
              <a:alphaModFix/>
            </a:blip>
            <a:stretch>
              <a:fillRect/>
            </a:stretch>
          </p:blipFill>
          <p:spPr>
            <a:xfrm>
              <a:off x="15108025" y="3638950"/>
              <a:ext cx="2186926" cy="1933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9" name="Google Shape;609;g5d3c11e523_0_43"/>
            <p:cNvPicPr preferRelativeResize="0"/>
            <p:nvPr/>
          </p:nvPicPr>
          <p:blipFill>
            <a:blip r:embed="rId30">
              <a:alphaModFix/>
            </a:blip>
            <a:stretch>
              <a:fillRect/>
            </a:stretch>
          </p:blipFill>
          <p:spPr>
            <a:xfrm>
              <a:off x="8955500" y="3607800"/>
              <a:ext cx="2045562" cy="1889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0" name="Google Shape;610;g5d3c11e523_0_43"/>
            <p:cNvPicPr preferRelativeResize="0"/>
            <p:nvPr/>
          </p:nvPicPr>
          <p:blipFill>
            <a:blip r:embed="rId31">
              <a:alphaModFix/>
            </a:blip>
            <a:stretch>
              <a:fillRect/>
            </a:stretch>
          </p:blipFill>
          <p:spPr>
            <a:xfrm>
              <a:off x="876925" y="7540902"/>
              <a:ext cx="2031372" cy="2274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1" name="Google Shape;611;g5d3c11e523_0_43"/>
            <p:cNvPicPr preferRelativeResize="0"/>
            <p:nvPr/>
          </p:nvPicPr>
          <p:blipFill>
            <a:blip r:embed="rId32">
              <a:alphaModFix/>
            </a:blip>
            <a:stretch>
              <a:fillRect/>
            </a:stretch>
          </p:blipFill>
          <p:spPr>
            <a:xfrm>
              <a:off x="2876355" y="7567972"/>
              <a:ext cx="1623770" cy="22205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2" name="Google Shape;612;g5d3c11e523_0_43"/>
            <p:cNvPicPr preferRelativeResize="0"/>
            <p:nvPr/>
          </p:nvPicPr>
          <p:blipFill>
            <a:blip r:embed="rId33">
              <a:alphaModFix/>
            </a:blip>
            <a:stretch>
              <a:fillRect/>
            </a:stretch>
          </p:blipFill>
          <p:spPr>
            <a:xfrm>
              <a:off x="7007950" y="3568175"/>
              <a:ext cx="1933300" cy="2095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3" name="Google Shape;613;g5d3c11e523_0_43"/>
            <p:cNvPicPr preferRelativeResize="0"/>
            <p:nvPr/>
          </p:nvPicPr>
          <p:blipFill rotWithShape="1">
            <a:blip r:embed="rId34">
              <a:alphaModFix/>
            </a:blip>
            <a:srcRect l="8767" b="13659"/>
            <a:stretch/>
          </p:blipFill>
          <p:spPr>
            <a:xfrm>
              <a:off x="880650" y="1610625"/>
              <a:ext cx="2297075" cy="2019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4" name="Google Shape;614;g5d3c11e523_0_43"/>
            <p:cNvPicPr preferRelativeResize="0"/>
            <p:nvPr/>
          </p:nvPicPr>
          <p:blipFill>
            <a:blip r:embed="rId35">
              <a:alphaModFix/>
            </a:blip>
            <a:stretch>
              <a:fillRect/>
            </a:stretch>
          </p:blipFill>
          <p:spPr>
            <a:xfrm>
              <a:off x="7939648" y="7563089"/>
              <a:ext cx="1623775" cy="216504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15" name="Google Shape;615;g5d3c11e523_0_4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10752900" y="2102390"/>
            <a:ext cx="1982382" cy="1425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g5d3c11e523_0_43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13296556" y="2102391"/>
            <a:ext cx="2432963" cy="1189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g5d3c11e523_0_4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13747134" y="3474143"/>
            <a:ext cx="1982390" cy="1689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g5d3c11e523_0_4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10667914" y="3968129"/>
            <a:ext cx="2602936" cy="970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g5d3c11e523_0_43"/>
          <p:cNvPicPr preferRelativeResize="0"/>
          <p:nvPr/>
        </p:nvPicPr>
        <p:blipFill rotWithShape="1">
          <a:blip r:embed="rId40">
            <a:alphaModFix/>
          </a:blip>
          <a:srcRect l="10444" t="9989" r="11204" b="10348"/>
          <a:stretch/>
        </p:blipFill>
        <p:spPr>
          <a:xfrm>
            <a:off x="11362500" y="5344975"/>
            <a:ext cx="3454100" cy="3511923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g5d3c11e523_0_43"/>
          <p:cNvSpPr/>
          <p:nvPr/>
        </p:nvSpPr>
        <p:spPr>
          <a:xfrm>
            <a:off x="257950" y="569425"/>
            <a:ext cx="11283600" cy="11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675" tIns="58675" rIns="58675" bIns="586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r>
              <a:rPr lang="en-US" sz="3600" b="1">
                <a:solidFill>
                  <a:srgbClr val="002060"/>
                </a:solidFill>
              </a:rPr>
              <a:t>Cultura Ágil + Colaborativa + Digital + DevOps  =</a:t>
            </a:r>
            <a:endParaRPr sz="3600" b="1">
              <a:solidFill>
                <a:srgbClr val="00206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r>
              <a:rPr lang="en-US" sz="3600" b="1">
                <a:solidFill>
                  <a:srgbClr val="ED561B"/>
                </a:solidFill>
              </a:rPr>
              <a:t>12 Palestras + Livro Jornada DevOps + Camisa</a:t>
            </a:r>
            <a:endParaRPr sz="3600" b="1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5992461c41_1_79"/>
          <p:cNvSpPr txBox="1">
            <a:spLocks noGrp="1"/>
          </p:cNvSpPr>
          <p:nvPr>
            <p:ph type="body" idx="3"/>
          </p:nvPr>
        </p:nvSpPr>
        <p:spPr>
          <a:xfrm>
            <a:off x="1678875" y="3985350"/>
            <a:ext cx="12891900" cy="11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200"/>
              <a:buNone/>
            </a:pPr>
            <a:r>
              <a:rPr lang="en-US" sz="4800"/>
              <a:t>“A criatividade é a inteligência se divertindo”</a:t>
            </a:r>
            <a:endParaRPr sz="48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200"/>
              <a:buNone/>
            </a:pPr>
            <a:endParaRPr sz="4800"/>
          </a:p>
        </p:txBody>
      </p:sp>
      <p:sp>
        <p:nvSpPr>
          <p:cNvPr id="626" name="Google Shape;626;g5992461c41_1_79"/>
          <p:cNvSpPr txBox="1">
            <a:spLocks noGrp="1"/>
          </p:cNvSpPr>
          <p:nvPr>
            <p:ph type="body" idx="3"/>
          </p:nvPr>
        </p:nvSpPr>
        <p:spPr>
          <a:xfrm>
            <a:off x="10264275" y="5358375"/>
            <a:ext cx="4306500" cy="5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200"/>
              <a:buNone/>
            </a:pPr>
            <a:r>
              <a:rPr lang="en-US" sz="2400"/>
              <a:t>(Albert Einstein)</a:t>
            </a:r>
            <a:endParaRPr sz="240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200"/>
              <a:buNone/>
            </a:pPr>
            <a:endParaRPr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Personalizar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Personalizar</PresentationFormat>
  <Slides>21</Slides>
  <Notes>21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2" baseType="lpstr">
      <vt:lpstr>1_Personalizar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LU (Magalu)</vt:lpstr>
      <vt:lpstr>Aura (Vivo)</vt:lpstr>
      <vt:lpstr>Nanda (Inep)</vt:lpstr>
      <vt:lpstr>Robô Edu (Prefeitura de São Paulo)</vt:lpstr>
      <vt:lpstr>Agente Sofia</vt:lpstr>
      <vt:lpstr>Eis que surge a idéia!</vt:lpstr>
      <vt:lpstr>Apresentação do PowerPoint</vt:lpstr>
      <vt:lpstr>Apresentação do PowerPoint</vt:lpstr>
      <vt:lpstr>E onde estamos?</vt:lpstr>
      <vt:lpstr>Mas ainda falta muito!!!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Elaine Quintino da Silva</dc:creator>
  <cp:revision>159</cp:revision>
  <dcterms:created xsi:type="dcterms:W3CDTF">2008-09-08T18:46:53Z</dcterms:created>
  <dcterms:modified xsi:type="dcterms:W3CDTF">2019-07-19T17:05:44Z</dcterms:modified>
</cp:coreProperties>
</file>